
<file path=[Content_Types].xml><?xml version="1.0" encoding="utf-8"?>
<Types xmlns="http://schemas.openxmlformats.org/package/2006/content-types">
  <Default Extension="emf" ContentType="image/x-emf"/>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51" r:id="rId3"/>
    <p:sldId id="352" r:id="rId4"/>
    <p:sldId id="353" r:id="rId5"/>
    <p:sldId id="354" r:id="rId6"/>
    <p:sldId id="357" r:id="rId7"/>
    <p:sldId id="358" r:id="rId8"/>
    <p:sldId id="355" r:id="rId9"/>
    <p:sldId id="356" r:id="rId10"/>
    <p:sldId id="35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017"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ADE7"/>
    <a:srgbClr val="F7F7FA"/>
    <a:srgbClr val="203073"/>
    <a:srgbClr val="00A3F8"/>
    <a:srgbClr val="FFFFFF"/>
    <a:srgbClr val="FA6B01"/>
    <a:srgbClr val="E471E7"/>
    <a:srgbClr val="A887FD"/>
    <a:srgbClr val="24368A"/>
    <a:srgbClr val="6AFF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704" autoAdjust="0"/>
    <p:restoredTop sz="94660"/>
  </p:normalViewPr>
  <p:slideViewPr>
    <p:cSldViewPr snapToGrid="0">
      <p:cViewPr>
        <p:scale>
          <a:sx n="28" d="100"/>
          <a:sy n="28" d="100"/>
        </p:scale>
        <p:origin x="3256" y="1968"/>
      </p:cViewPr>
      <p:guideLst>
        <p:guide pos="6017"/>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32.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49311" y="943401"/>
            <a:ext cx="3229131" cy="2902553"/>
          </a:xfrm>
        </p:spPr>
        <p:txBody>
          <a:bodyPr anchor="b">
            <a:noAutofit/>
          </a:bodyPr>
          <a:lstStyle>
            <a:lvl1pPr algn="ctr">
              <a:defRPr sz="4800" spc="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Subtitle 2"/>
          <p:cNvSpPr>
            <a:spLocks noGrp="1"/>
          </p:cNvSpPr>
          <p:nvPr>
            <p:ph type="subTitle" idx="1"/>
          </p:nvPr>
        </p:nvSpPr>
        <p:spPr>
          <a:xfrm>
            <a:off x="1049312" y="4019203"/>
            <a:ext cx="3229132" cy="833846"/>
          </a:xfrm>
        </p:spPr>
        <p:txBody>
          <a:bodyPr>
            <a:normAutofit/>
          </a:bodyPr>
          <a:lstStyle>
            <a:lvl1pPr marL="0" indent="0" algn="ctr">
              <a:buNone/>
              <a:defRPr sz="1800" b="0" i="0">
                <a:solidFill>
                  <a:schemeClr val="bg1"/>
                </a:solidFill>
                <a:latin typeface="Futura Light" panose="020B0400000000000000"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724379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6FB6A9B-E22E-1F47-71DF-E045E99F9F8C}"/>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DFE8B2CF-1E7C-BC5C-40CF-03449B7B20E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01E3D7-76AA-3B39-A858-45741874237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21" name="Text Placeholder 19">
            <a:extLst>
              <a:ext uri="{FF2B5EF4-FFF2-40B4-BE49-F238E27FC236}">
                <a16:creationId xmlns:a16="http://schemas.microsoft.com/office/drawing/2014/main" id="{F8183430-91AD-A885-39B7-0E003ACA2A0F}"/>
              </a:ext>
            </a:extLst>
          </p:cNvPr>
          <p:cNvSpPr>
            <a:spLocks noGrp="1"/>
          </p:cNvSpPr>
          <p:nvPr>
            <p:ph type="body" sz="quarter" idx="16" hasCustomPrompt="1"/>
          </p:nvPr>
        </p:nvSpPr>
        <p:spPr>
          <a:xfrm>
            <a:off x="5569390" y="5161003"/>
            <a:ext cx="1053215" cy="1096886"/>
          </a:xfrm>
        </p:spPr>
        <p:txBody>
          <a:bodyPr>
            <a:noAutofit/>
          </a:bodyPr>
          <a:lstStyle>
            <a:lvl1pPr marL="0" indent="0">
              <a:buNone/>
              <a:defRPr sz="20000">
                <a:solidFill>
                  <a:srgbClr val="BEE5F7"/>
                </a:solidFill>
                <a:latin typeface="ONE PIECE" panose="02000000000000000000" pitchFamily="2" charset="0"/>
              </a:defRPr>
            </a:lvl1pPr>
            <a:lvl2pPr marL="457200" indent="0">
              <a:buNone/>
              <a:defRPr sz="10000">
                <a:solidFill>
                  <a:schemeClr val="tx1"/>
                </a:solidFill>
              </a:defRPr>
            </a:lvl2pPr>
            <a:lvl3pPr marL="914400" indent="0">
              <a:buNone/>
              <a:defRPr sz="10000">
                <a:solidFill>
                  <a:schemeClr val="tx1"/>
                </a:solidFill>
              </a:defRPr>
            </a:lvl3pPr>
            <a:lvl4pPr marL="1371600" indent="0">
              <a:buNone/>
              <a:defRPr sz="10000">
                <a:solidFill>
                  <a:schemeClr val="tx1"/>
                </a:solidFill>
              </a:defRPr>
            </a:lvl4pPr>
            <a:lvl5pPr marL="1828800" indent="0">
              <a:buNone/>
              <a:defRPr sz="10000">
                <a:solidFill>
                  <a:schemeClr val="tx1"/>
                </a:solidFill>
              </a:defRPr>
            </a:lvl5pPr>
          </a:lstStyle>
          <a:p>
            <a:pPr lvl="0"/>
            <a:r>
              <a:rPr lang="en-GB" dirty="0"/>
              <a:t>“</a:t>
            </a:r>
          </a:p>
        </p:txBody>
      </p:sp>
      <p:sp>
        <p:nvSpPr>
          <p:cNvPr id="2" name="Text Placeholder 19">
            <a:extLst>
              <a:ext uri="{FF2B5EF4-FFF2-40B4-BE49-F238E27FC236}">
                <a16:creationId xmlns:a16="http://schemas.microsoft.com/office/drawing/2014/main" id="{37566035-F4DE-0703-96C1-2C215A60CE2E}"/>
              </a:ext>
            </a:extLst>
          </p:cNvPr>
          <p:cNvSpPr>
            <a:spLocks noGrp="1"/>
          </p:cNvSpPr>
          <p:nvPr>
            <p:ph type="body" sz="quarter" idx="17" hasCustomPrompt="1"/>
          </p:nvPr>
        </p:nvSpPr>
        <p:spPr>
          <a:xfrm>
            <a:off x="5569390" y="700210"/>
            <a:ext cx="1053215" cy="1204111"/>
          </a:xfrm>
        </p:spPr>
        <p:txBody>
          <a:bodyPr>
            <a:noAutofit/>
          </a:bodyPr>
          <a:lstStyle>
            <a:lvl1pPr marL="0" indent="0">
              <a:buNone/>
              <a:defRPr sz="20000">
                <a:solidFill>
                  <a:srgbClr val="BEE5F7"/>
                </a:solidFill>
                <a:latin typeface="ONE PIECE" panose="02000000000000000000" pitchFamily="2" charset="0"/>
              </a:defRPr>
            </a:lvl1pPr>
            <a:lvl2pPr marL="457200" indent="0">
              <a:buNone/>
              <a:defRPr sz="10000">
                <a:solidFill>
                  <a:schemeClr val="tx1"/>
                </a:solidFill>
              </a:defRPr>
            </a:lvl2pPr>
            <a:lvl3pPr marL="914400" indent="0">
              <a:buNone/>
              <a:defRPr sz="10000">
                <a:solidFill>
                  <a:schemeClr val="tx1"/>
                </a:solidFill>
              </a:defRPr>
            </a:lvl3pPr>
            <a:lvl4pPr marL="1371600" indent="0">
              <a:buNone/>
              <a:defRPr sz="10000">
                <a:solidFill>
                  <a:schemeClr val="tx1"/>
                </a:solidFill>
              </a:defRPr>
            </a:lvl4pPr>
            <a:lvl5pPr marL="1828800" indent="0">
              <a:buNone/>
              <a:defRPr sz="10000">
                <a:solidFill>
                  <a:schemeClr val="tx1"/>
                </a:solidFill>
              </a:defRPr>
            </a:lvl5pPr>
          </a:lstStyle>
          <a:p>
            <a:pPr lvl="0"/>
            <a:r>
              <a:rPr lang="en-GB" dirty="0"/>
              <a:t>“</a:t>
            </a:r>
          </a:p>
        </p:txBody>
      </p:sp>
      <p:sp>
        <p:nvSpPr>
          <p:cNvPr id="9" name="Text Placeholder 8">
            <a:extLst>
              <a:ext uri="{FF2B5EF4-FFF2-40B4-BE49-F238E27FC236}">
                <a16:creationId xmlns:a16="http://schemas.microsoft.com/office/drawing/2014/main" id="{1416D8B2-F808-67C7-E918-16EA259624B0}"/>
              </a:ext>
            </a:extLst>
          </p:cNvPr>
          <p:cNvSpPr>
            <a:spLocks noGrp="1"/>
          </p:cNvSpPr>
          <p:nvPr>
            <p:ph type="body" sz="quarter" idx="18"/>
          </p:nvPr>
        </p:nvSpPr>
        <p:spPr>
          <a:xfrm>
            <a:off x="838200" y="1904321"/>
            <a:ext cx="10515600" cy="2964542"/>
          </a:xfrm>
        </p:spPr>
        <p:txBody>
          <a:bodyPr anchor="ctr">
            <a:normAutofit/>
          </a:bodyPr>
          <a:lstStyle>
            <a:lvl1pPr marL="0" indent="0" algn="ctr">
              <a:buNone/>
              <a:defRPr sz="3600" b="0" i="0">
                <a:solidFill>
                  <a:schemeClr val="bg1"/>
                </a:solidFill>
                <a:latin typeface="Futura Medium" panose="020B0602020204020303" pitchFamily="34" charset="-79"/>
                <a:cs typeface="Futura Medium" panose="020B0602020204020303" pitchFamily="34" charset="-79"/>
              </a:defRPr>
            </a:lvl1pPr>
            <a:lvl2pPr marL="457200" indent="0" algn="ctr">
              <a:buNone/>
              <a:defRPr sz="3200" b="0" i="0">
                <a:solidFill>
                  <a:schemeClr val="bg1"/>
                </a:solidFill>
                <a:latin typeface="Futura Medium" panose="020B0602020204020303" pitchFamily="34" charset="-79"/>
                <a:cs typeface="Futura Medium" panose="020B0602020204020303" pitchFamily="34" charset="-79"/>
              </a:defRPr>
            </a:lvl2pPr>
            <a:lvl3pPr marL="914400" indent="0" algn="ctr">
              <a:buNone/>
              <a:defRPr sz="2800" b="0" i="0">
                <a:solidFill>
                  <a:schemeClr val="bg1"/>
                </a:solidFill>
                <a:latin typeface="Futura Medium" panose="020B0602020204020303" pitchFamily="34" charset="-79"/>
                <a:cs typeface="Futura Medium" panose="020B0602020204020303" pitchFamily="34" charset="-79"/>
              </a:defRPr>
            </a:lvl3pPr>
            <a:lvl4pPr marL="1371600" indent="0" algn="ctr">
              <a:buNone/>
              <a:defRPr sz="2400" b="0" i="0">
                <a:solidFill>
                  <a:schemeClr val="bg1"/>
                </a:solidFill>
                <a:latin typeface="Futura Medium" panose="020B0602020204020303" pitchFamily="34" charset="-79"/>
                <a:cs typeface="Futura Medium" panose="020B0602020204020303" pitchFamily="34" charset="-79"/>
              </a:defRPr>
            </a:lvl4pPr>
            <a:lvl5pPr marL="1828800" indent="0" algn="ctr">
              <a:buNone/>
              <a:defRPr sz="2400" b="0" i="0">
                <a:solidFill>
                  <a:schemeClr val="bg1"/>
                </a:solidFill>
                <a:latin typeface="Futura Medium" panose="020B0602020204020303" pitchFamily="34" charset="-79"/>
                <a:cs typeface="Futura Medium" panose="020B0602020204020303" pitchFamily="34" charset="-79"/>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BA" dirty="0"/>
          </a:p>
        </p:txBody>
      </p:sp>
    </p:spTree>
    <p:extLst>
      <p:ext uri="{BB962C8B-B14F-4D97-AF65-F5344CB8AC3E}">
        <p14:creationId xmlns:p14="http://schemas.microsoft.com/office/powerpoint/2010/main" val="1518259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Nu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39F3C-0B46-FDCF-A90E-54C910999037}"/>
              </a:ext>
            </a:extLst>
          </p:cNvPr>
          <p:cNvSpPr>
            <a:spLocks noGrp="1"/>
          </p:cNvSpPr>
          <p:nvPr>
            <p:ph type="title" hasCustomPrompt="1"/>
          </p:nvPr>
        </p:nvSpPr>
        <p:spPr>
          <a:xfrm>
            <a:off x="838200" y="1546684"/>
            <a:ext cx="10515600" cy="1325563"/>
          </a:xfrm>
        </p:spPr>
        <p:txBody>
          <a:bodyPr>
            <a:noAutofit/>
          </a:bodyPr>
          <a:lstStyle>
            <a:lvl1pPr>
              <a:defRPr sz="6600">
                <a:solidFill>
                  <a:schemeClr val="bg1"/>
                </a:solidFill>
              </a:defRPr>
            </a:lvl1pPr>
          </a:lstStyle>
          <a:p>
            <a:r>
              <a:rPr lang="en-US" sz="9600" dirty="0"/>
              <a:t>1 320 500 500</a:t>
            </a:r>
          </a:p>
        </p:txBody>
      </p:sp>
      <p:sp>
        <p:nvSpPr>
          <p:cNvPr id="3" name="Date Placeholder 2">
            <a:extLst>
              <a:ext uri="{FF2B5EF4-FFF2-40B4-BE49-F238E27FC236}">
                <a16:creationId xmlns:a16="http://schemas.microsoft.com/office/drawing/2014/main" id="{84D854E8-6C92-7C8F-8FFD-72FA6BD578D4}"/>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F34C4AD9-5462-3406-6F57-23AEE16685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E56353-C766-5803-A196-637E2D9112D6}"/>
              </a:ext>
            </a:extLst>
          </p:cNvPr>
          <p:cNvSpPr>
            <a:spLocks noGrp="1"/>
          </p:cNvSpPr>
          <p:nvPr>
            <p:ph type="sldNum" sz="quarter" idx="12"/>
          </p:nvPr>
        </p:nvSpPr>
        <p:spPr/>
        <p:txBody>
          <a:bodyPr/>
          <a:lstStyle/>
          <a:p>
            <a:fld id="{C6F12CB2-7F2C-47B9-AE70-22A94B49F233}" type="slidenum">
              <a:rPr lang="en-US" smtClean="0"/>
              <a:pPr/>
              <a:t>‹#›</a:t>
            </a:fld>
            <a:endParaRPr lang="en-US"/>
          </a:p>
        </p:txBody>
      </p:sp>
      <p:cxnSp>
        <p:nvCxnSpPr>
          <p:cNvPr id="8" name="Straight Connector 7">
            <a:extLst>
              <a:ext uri="{FF2B5EF4-FFF2-40B4-BE49-F238E27FC236}">
                <a16:creationId xmlns:a16="http://schemas.microsoft.com/office/drawing/2014/main" id="{81083EA5-CA27-E185-D5AD-130BD467588A}"/>
              </a:ext>
            </a:extLst>
          </p:cNvPr>
          <p:cNvCxnSpPr/>
          <p:nvPr userDrawn="1"/>
        </p:nvCxnSpPr>
        <p:spPr>
          <a:xfrm>
            <a:off x="6096000" y="3200458"/>
            <a:ext cx="0" cy="1295400"/>
          </a:xfrm>
          <a:prstGeom prst="line">
            <a:avLst/>
          </a:prstGeom>
          <a:ln w="38100">
            <a:solidFill>
              <a:srgbClr val="BEE5F7"/>
            </a:solidFill>
            <a:tailEnd type="diamond" w="lg" len="lg"/>
          </a:ln>
        </p:spPr>
        <p:style>
          <a:lnRef idx="1">
            <a:schemeClr val="accent1"/>
          </a:lnRef>
          <a:fillRef idx="0">
            <a:schemeClr val="accent1"/>
          </a:fillRef>
          <a:effectRef idx="0">
            <a:schemeClr val="accent1"/>
          </a:effectRef>
          <a:fontRef idx="minor">
            <a:schemeClr val="tx1"/>
          </a:fontRef>
        </p:style>
      </p:cxnSp>
      <p:sp>
        <p:nvSpPr>
          <p:cNvPr id="10" name="Text Placeholder 9">
            <a:extLst>
              <a:ext uri="{FF2B5EF4-FFF2-40B4-BE49-F238E27FC236}">
                <a16:creationId xmlns:a16="http://schemas.microsoft.com/office/drawing/2014/main" id="{7AC4FDC9-4150-1B77-A91B-F0FDF90F67C9}"/>
              </a:ext>
            </a:extLst>
          </p:cNvPr>
          <p:cNvSpPr>
            <a:spLocks noGrp="1"/>
          </p:cNvSpPr>
          <p:nvPr>
            <p:ph type="body" sz="quarter" idx="13" hasCustomPrompt="1"/>
          </p:nvPr>
        </p:nvSpPr>
        <p:spPr>
          <a:xfrm>
            <a:off x="1600209" y="4849840"/>
            <a:ext cx="9169388" cy="576263"/>
          </a:xfrm>
        </p:spPr>
        <p:txBody>
          <a:bodyPr>
            <a:noAutofit/>
          </a:bodyPr>
          <a:lstStyle>
            <a:lvl1pPr marL="0" indent="0" algn="ctr">
              <a:buNone/>
              <a:defRPr sz="2400">
                <a:solidFill>
                  <a:schemeClr val="bg1"/>
                </a:solidFill>
              </a:defRPr>
            </a:lvl1pPr>
          </a:lstStyle>
          <a:p>
            <a:r>
              <a:rPr lang="en-US" sz="2800" b="0" dirty="0"/>
              <a:t>Big numbers catch your audience’s attention!</a:t>
            </a:r>
          </a:p>
        </p:txBody>
      </p:sp>
    </p:spTree>
    <p:extLst>
      <p:ext uri="{BB962C8B-B14F-4D97-AF65-F5344CB8AC3E}">
        <p14:creationId xmlns:p14="http://schemas.microsoft.com/office/powerpoint/2010/main" val="1240850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397000" y="1496031"/>
            <a:ext cx="9296400" cy="983208"/>
          </a:xfrm>
        </p:spPr>
        <p:txBody>
          <a:bodyPr/>
          <a:lstStyle>
            <a:lvl1pPr>
              <a:defRPr spc="300"/>
            </a:lvl1pPr>
          </a:lstStyle>
          <a:p>
            <a:r>
              <a:rPr lang="en-GB" dirty="0"/>
              <a:t>Table of Contents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408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15" name="Text Placeholder 14">
            <a:extLst>
              <a:ext uri="{FF2B5EF4-FFF2-40B4-BE49-F238E27FC236}">
                <a16:creationId xmlns:a16="http://schemas.microsoft.com/office/drawing/2014/main" id="{DC5BB349-05BC-7752-0098-827C6879F3B9}"/>
              </a:ext>
            </a:extLst>
          </p:cNvPr>
          <p:cNvSpPr>
            <a:spLocks noGrp="1"/>
          </p:cNvSpPr>
          <p:nvPr>
            <p:ph type="body" sz="quarter" idx="14" hasCustomPrompt="1"/>
          </p:nvPr>
        </p:nvSpPr>
        <p:spPr>
          <a:xfrm>
            <a:off x="1397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
        <p:nvSpPr>
          <p:cNvPr id="16" name="Text Placeholder 12">
            <a:extLst>
              <a:ext uri="{FF2B5EF4-FFF2-40B4-BE49-F238E27FC236}">
                <a16:creationId xmlns:a16="http://schemas.microsoft.com/office/drawing/2014/main" id="{ACDF793C-6B45-6F02-943B-559A9F23A04D}"/>
              </a:ext>
            </a:extLst>
          </p:cNvPr>
          <p:cNvSpPr>
            <a:spLocks noGrp="1"/>
          </p:cNvSpPr>
          <p:nvPr>
            <p:ph type="body" sz="quarter" idx="15" hasCustomPrompt="1"/>
          </p:nvPr>
        </p:nvSpPr>
        <p:spPr>
          <a:xfrm>
            <a:off x="4964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17" name="Text Placeholder 14">
            <a:extLst>
              <a:ext uri="{FF2B5EF4-FFF2-40B4-BE49-F238E27FC236}">
                <a16:creationId xmlns:a16="http://schemas.microsoft.com/office/drawing/2014/main" id="{6B517031-A255-DEEE-8B3E-C7D950801FD9}"/>
              </a:ext>
            </a:extLst>
          </p:cNvPr>
          <p:cNvSpPr>
            <a:spLocks noGrp="1"/>
          </p:cNvSpPr>
          <p:nvPr>
            <p:ph type="body" sz="quarter" idx="16" hasCustomPrompt="1"/>
          </p:nvPr>
        </p:nvSpPr>
        <p:spPr>
          <a:xfrm>
            <a:off x="4953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
        <p:nvSpPr>
          <p:cNvPr id="18" name="Text Placeholder 12">
            <a:extLst>
              <a:ext uri="{FF2B5EF4-FFF2-40B4-BE49-F238E27FC236}">
                <a16:creationId xmlns:a16="http://schemas.microsoft.com/office/drawing/2014/main" id="{250A2F5E-1437-30DC-2422-779D82CFB3BF}"/>
              </a:ext>
            </a:extLst>
          </p:cNvPr>
          <p:cNvSpPr>
            <a:spLocks noGrp="1"/>
          </p:cNvSpPr>
          <p:nvPr>
            <p:ph type="body" sz="quarter" idx="17" hasCustomPrompt="1"/>
          </p:nvPr>
        </p:nvSpPr>
        <p:spPr>
          <a:xfrm>
            <a:off x="8520405" y="3229429"/>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19" name="Text Placeholder 14">
            <a:extLst>
              <a:ext uri="{FF2B5EF4-FFF2-40B4-BE49-F238E27FC236}">
                <a16:creationId xmlns:a16="http://schemas.microsoft.com/office/drawing/2014/main" id="{A3378FB7-5A7B-A36C-4A42-DA1C24AA654D}"/>
              </a:ext>
            </a:extLst>
          </p:cNvPr>
          <p:cNvSpPr>
            <a:spLocks noGrp="1"/>
          </p:cNvSpPr>
          <p:nvPr>
            <p:ph type="body" sz="quarter" idx="18" hasCustomPrompt="1"/>
          </p:nvPr>
        </p:nvSpPr>
        <p:spPr>
          <a:xfrm>
            <a:off x="8509000" y="4538420"/>
            <a:ext cx="2184400" cy="644525"/>
          </a:xfrm>
        </p:spPr>
        <p:txBody>
          <a:bodyPr>
            <a:normAutofit/>
          </a:bodyPr>
          <a:lstStyle>
            <a:lvl1pPr marL="0" indent="0" algn="ctr">
              <a:buNone/>
              <a:defRPr sz="1800">
                <a:solidFill>
                  <a:srgbClr val="FEFEFE"/>
                </a:solidFill>
              </a:defRPr>
            </a:lvl1pPr>
          </a:lstStyle>
          <a:p>
            <a:pPr lvl="0"/>
            <a:r>
              <a:rPr lang="en-BA" dirty="0"/>
              <a:t>Sample Text</a:t>
            </a:r>
          </a:p>
        </p:txBody>
      </p:sp>
    </p:spTree>
    <p:extLst>
      <p:ext uri="{BB962C8B-B14F-4D97-AF65-F5344CB8AC3E}">
        <p14:creationId xmlns:p14="http://schemas.microsoft.com/office/powerpoint/2010/main" val="23699335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408405" y="1315673"/>
            <a:ext cx="9296400" cy="983208"/>
          </a:xfrm>
        </p:spPr>
        <p:txBody>
          <a:bodyPr/>
          <a:lstStyle>
            <a:lvl1pPr>
              <a:defRPr sz="6000"/>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408405" y="3250128"/>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15" name="Text Placeholder 14">
            <a:extLst>
              <a:ext uri="{FF2B5EF4-FFF2-40B4-BE49-F238E27FC236}">
                <a16:creationId xmlns:a16="http://schemas.microsoft.com/office/drawing/2014/main" id="{DC5BB349-05BC-7752-0098-827C6879F3B9}"/>
              </a:ext>
            </a:extLst>
          </p:cNvPr>
          <p:cNvSpPr>
            <a:spLocks noGrp="1"/>
          </p:cNvSpPr>
          <p:nvPr>
            <p:ph type="body" sz="quarter" idx="14" hasCustomPrompt="1"/>
          </p:nvPr>
        </p:nvSpPr>
        <p:spPr>
          <a:xfrm>
            <a:off x="1397000" y="4559119"/>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16" name="Text Placeholder 12">
            <a:extLst>
              <a:ext uri="{FF2B5EF4-FFF2-40B4-BE49-F238E27FC236}">
                <a16:creationId xmlns:a16="http://schemas.microsoft.com/office/drawing/2014/main" id="{ACDF793C-6B45-6F02-943B-559A9F23A04D}"/>
              </a:ext>
            </a:extLst>
          </p:cNvPr>
          <p:cNvSpPr>
            <a:spLocks noGrp="1"/>
          </p:cNvSpPr>
          <p:nvPr>
            <p:ph type="body" sz="quarter" idx="15" hasCustomPrompt="1"/>
          </p:nvPr>
        </p:nvSpPr>
        <p:spPr>
          <a:xfrm>
            <a:off x="4964405" y="3728853"/>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17" name="Text Placeholder 14">
            <a:extLst>
              <a:ext uri="{FF2B5EF4-FFF2-40B4-BE49-F238E27FC236}">
                <a16:creationId xmlns:a16="http://schemas.microsoft.com/office/drawing/2014/main" id="{6B517031-A255-DEEE-8B3E-C7D950801FD9}"/>
              </a:ext>
            </a:extLst>
          </p:cNvPr>
          <p:cNvSpPr>
            <a:spLocks noGrp="1"/>
          </p:cNvSpPr>
          <p:nvPr>
            <p:ph type="body" sz="quarter" idx="16" hasCustomPrompt="1"/>
          </p:nvPr>
        </p:nvSpPr>
        <p:spPr>
          <a:xfrm>
            <a:off x="4953000" y="5037844"/>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18" name="Text Placeholder 12">
            <a:extLst>
              <a:ext uri="{FF2B5EF4-FFF2-40B4-BE49-F238E27FC236}">
                <a16:creationId xmlns:a16="http://schemas.microsoft.com/office/drawing/2014/main" id="{250A2F5E-1437-30DC-2422-779D82CFB3BF}"/>
              </a:ext>
            </a:extLst>
          </p:cNvPr>
          <p:cNvSpPr>
            <a:spLocks noGrp="1"/>
          </p:cNvSpPr>
          <p:nvPr>
            <p:ph type="body" sz="quarter" idx="17" hasCustomPrompt="1"/>
          </p:nvPr>
        </p:nvSpPr>
        <p:spPr>
          <a:xfrm>
            <a:off x="8520405" y="3250128"/>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19" name="Text Placeholder 14">
            <a:extLst>
              <a:ext uri="{FF2B5EF4-FFF2-40B4-BE49-F238E27FC236}">
                <a16:creationId xmlns:a16="http://schemas.microsoft.com/office/drawing/2014/main" id="{A3378FB7-5A7B-A36C-4A42-DA1C24AA654D}"/>
              </a:ext>
            </a:extLst>
          </p:cNvPr>
          <p:cNvSpPr>
            <a:spLocks noGrp="1"/>
          </p:cNvSpPr>
          <p:nvPr>
            <p:ph type="body" sz="quarter" idx="18" hasCustomPrompt="1"/>
          </p:nvPr>
        </p:nvSpPr>
        <p:spPr>
          <a:xfrm>
            <a:off x="8509000" y="4559119"/>
            <a:ext cx="2184400" cy="644525"/>
          </a:xfrm>
        </p:spPr>
        <p:txBody>
          <a:bodyPr>
            <a:normAutofit/>
          </a:bodyPr>
          <a:lstStyle>
            <a:lvl1pPr marL="0" indent="0" algn="ctr">
              <a:buNone/>
              <a:defRPr sz="1800">
                <a:solidFill>
                  <a:schemeClr val="bg1"/>
                </a:solidFill>
              </a:defRPr>
            </a:lvl1pPr>
          </a:lstStyle>
          <a:p>
            <a:pPr lvl="0"/>
            <a:r>
              <a:rPr lang="en-BA" dirty="0"/>
              <a:t>Sample Text</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408406" y="2320980"/>
            <a:ext cx="9284994" cy="502810"/>
          </a:xfrm>
        </p:spPr>
        <p:txBody>
          <a:bodyPr>
            <a:normAutofit/>
          </a:bodyPr>
          <a:lstStyle>
            <a:lvl1pPr marL="0" indent="0" algn="ctr">
              <a:buNone/>
              <a:defRPr sz="2000"/>
            </a:lvl1pPr>
          </a:lstStyle>
          <a:p>
            <a:pPr lvl="0"/>
            <a:r>
              <a:rPr lang="en-BA" dirty="0"/>
              <a:t>Sample Text</a:t>
            </a:r>
          </a:p>
        </p:txBody>
      </p:sp>
    </p:spTree>
    <p:extLst>
      <p:ext uri="{BB962C8B-B14F-4D97-AF65-F5344CB8AC3E}">
        <p14:creationId xmlns:p14="http://schemas.microsoft.com/office/powerpoint/2010/main" val="10464812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our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170511" y="946576"/>
            <a:ext cx="9890187" cy="1143344"/>
          </a:xfrm>
        </p:spPr>
        <p:txBody>
          <a:bodyPr/>
          <a:lstStyle>
            <a:lvl1pPr>
              <a:defRPr sz="6000"/>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1158813" y="2758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170511" y="1989075"/>
            <a:ext cx="9878053" cy="414269"/>
          </a:xfrm>
        </p:spPr>
        <p:txBody>
          <a:bodyPr>
            <a:noAutofit/>
          </a:bodyPr>
          <a:lstStyle>
            <a:lvl1pPr marL="0" indent="0" algn="ctr">
              <a:buNone/>
              <a:defRPr sz="2400"/>
            </a:lvl1pPr>
          </a:lstStyle>
          <a:p>
            <a:pPr lvl="0"/>
            <a:r>
              <a:rPr lang="en-BA" dirty="0"/>
              <a:t>Sample Text</a:t>
            </a:r>
          </a:p>
        </p:txBody>
      </p:sp>
      <p:sp>
        <p:nvSpPr>
          <p:cNvPr id="28" name="Text Placeholder 14">
            <a:extLst>
              <a:ext uri="{FF2B5EF4-FFF2-40B4-BE49-F238E27FC236}">
                <a16:creationId xmlns:a16="http://schemas.microsoft.com/office/drawing/2014/main" id="{F86B7A75-0E50-63E8-09D7-6015707A08FF}"/>
              </a:ext>
            </a:extLst>
          </p:cNvPr>
          <p:cNvSpPr>
            <a:spLocks noGrp="1"/>
          </p:cNvSpPr>
          <p:nvPr>
            <p:ph type="body" sz="quarter" idx="20" hasCustomPrompt="1"/>
          </p:nvPr>
        </p:nvSpPr>
        <p:spPr>
          <a:xfrm>
            <a:off x="3581400" y="275841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29" name="Text Placeholder 12">
            <a:extLst>
              <a:ext uri="{FF2B5EF4-FFF2-40B4-BE49-F238E27FC236}">
                <a16:creationId xmlns:a16="http://schemas.microsoft.com/office/drawing/2014/main" id="{86DCE465-1F6E-EC0F-B833-B6301D9E762E}"/>
              </a:ext>
            </a:extLst>
          </p:cNvPr>
          <p:cNvSpPr>
            <a:spLocks noGrp="1"/>
          </p:cNvSpPr>
          <p:nvPr>
            <p:ph type="body" sz="quarter" idx="21" hasCustomPrompt="1"/>
          </p:nvPr>
        </p:nvSpPr>
        <p:spPr>
          <a:xfrm>
            <a:off x="1158813" y="464535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30" name="Text Placeholder 14">
            <a:extLst>
              <a:ext uri="{FF2B5EF4-FFF2-40B4-BE49-F238E27FC236}">
                <a16:creationId xmlns:a16="http://schemas.microsoft.com/office/drawing/2014/main" id="{B1DE8F84-FCC5-B3F8-29FF-DD9F79502EA1}"/>
              </a:ext>
            </a:extLst>
          </p:cNvPr>
          <p:cNvSpPr>
            <a:spLocks noGrp="1"/>
          </p:cNvSpPr>
          <p:nvPr>
            <p:ph type="body" sz="quarter" idx="22" hasCustomPrompt="1"/>
          </p:nvPr>
        </p:nvSpPr>
        <p:spPr>
          <a:xfrm>
            <a:off x="3581400" y="464535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31" name="Text Placeholder 12">
            <a:extLst>
              <a:ext uri="{FF2B5EF4-FFF2-40B4-BE49-F238E27FC236}">
                <a16:creationId xmlns:a16="http://schemas.microsoft.com/office/drawing/2014/main" id="{11BD4F97-7446-D1DC-3422-53F2CE14B078}"/>
              </a:ext>
            </a:extLst>
          </p:cNvPr>
          <p:cNvSpPr>
            <a:spLocks noGrp="1"/>
          </p:cNvSpPr>
          <p:nvPr>
            <p:ph type="body" sz="quarter" idx="23" hasCustomPrompt="1"/>
          </p:nvPr>
        </p:nvSpPr>
        <p:spPr>
          <a:xfrm>
            <a:off x="6345594" y="2758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32" name="Text Placeholder 14">
            <a:extLst>
              <a:ext uri="{FF2B5EF4-FFF2-40B4-BE49-F238E27FC236}">
                <a16:creationId xmlns:a16="http://schemas.microsoft.com/office/drawing/2014/main" id="{2A02CF6B-67EF-14E6-AF39-9FF9A901CFA0}"/>
              </a:ext>
            </a:extLst>
          </p:cNvPr>
          <p:cNvSpPr>
            <a:spLocks noGrp="1"/>
          </p:cNvSpPr>
          <p:nvPr>
            <p:ph type="body" sz="quarter" idx="24" hasCustomPrompt="1"/>
          </p:nvPr>
        </p:nvSpPr>
        <p:spPr>
          <a:xfrm>
            <a:off x="8529995" y="275841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
        <p:nvSpPr>
          <p:cNvPr id="33" name="Text Placeholder 12">
            <a:extLst>
              <a:ext uri="{FF2B5EF4-FFF2-40B4-BE49-F238E27FC236}">
                <a16:creationId xmlns:a16="http://schemas.microsoft.com/office/drawing/2014/main" id="{31D41ECE-7255-4E90-FC66-BE8E90C5752D}"/>
              </a:ext>
            </a:extLst>
          </p:cNvPr>
          <p:cNvSpPr>
            <a:spLocks noGrp="1"/>
          </p:cNvSpPr>
          <p:nvPr>
            <p:ph type="body" sz="quarter" idx="25" hasCustomPrompt="1"/>
          </p:nvPr>
        </p:nvSpPr>
        <p:spPr>
          <a:xfrm>
            <a:off x="6345594" y="464535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04</a:t>
            </a:r>
          </a:p>
        </p:txBody>
      </p:sp>
      <p:sp>
        <p:nvSpPr>
          <p:cNvPr id="34" name="Text Placeholder 14">
            <a:extLst>
              <a:ext uri="{FF2B5EF4-FFF2-40B4-BE49-F238E27FC236}">
                <a16:creationId xmlns:a16="http://schemas.microsoft.com/office/drawing/2014/main" id="{63D80AF5-2F23-598B-DA49-DD0EDD037040}"/>
              </a:ext>
            </a:extLst>
          </p:cNvPr>
          <p:cNvSpPr>
            <a:spLocks noGrp="1"/>
          </p:cNvSpPr>
          <p:nvPr>
            <p:ph type="body" sz="quarter" idx="26" hasCustomPrompt="1"/>
          </p:nvPr>
        </p:nvSpPr>
        <p:spPr>
          <a:xfrm>
            <a:off x="8529995" y="4645355"/>
            <a:ext cx="2503194" cy="1143345"/>
          </a:xfrm>
        </p:spPr>
        <p:txBody>
          <a:bodyPr anchor="ctr">
            <a:normAutofit/>
          </a:bodyPr>
          <a:lstStyle>
            <a:lvl1pPr marL="0" indent="0" algn="ctr">
              <a:buNone/>
              <a:defRPr sz="1800">
                <a:solidFill>
                  <a:schemeClr val="bg1"/>
                </a:solidFill>
              </a:defRPr>
            </a:lvl1pPr>
          </a:lstStyle>
          <a:p>
            <a:pPr lvl="0"/>
            <a:r>
              <a:rPr lang="en-BA" dirty="0"/>
              <a:t>Sample Text</a:t>
            </a:r>
          </a:p>
        </p:txBody>
      </p:sp>
    </p:spTree>
    <p:extLst>
      <p:ext uri="{BB962C8B-B14F-4D97-AF65-F5344CB8AC3E}">
        <p14:creationId xmlns:p14="http://schemas.microsoft.com/office/powerpoint/2010/main" val="28542766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Four Bullet Poi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605B-5E4A-F69A-5CEC-BA8AD68D5DA1}"/>
              </a:ext>
            </a:extLst>
          </p:cNvPr>
          <p:cNvSpPr>
            <a:spLocks noGrp="1"/>
          </p:cNvSpPr>
          <p:nvPr>
            <p:ph type="title" hasCustomPrompt="1"/>
          </p:nvPr>
        </p:nvSpPr>
        <p:spPr>
          <a:xfrm>
            <a:off x="1137386" y="1375385"/>
            <a:ext cx="3450943" cy="1143345"/>
          </a:xfrm>
        </p:spPr>
        <p:txBody>
          <a:bodyPr/>
          <a:lstStyle>
            <a:lvl1pPr algn="l">
              <a:defRPr sz="6000">
                <a:solidFill>
                  <a:schemeClr val="bg1"/>
                </a:solidFill>
              </a:defRPr>
            </a:lvl1pPr>
          </a:lstStyle>
          <a:p>
            <a:r>
              <a:rPr lang="en-GB" dirty="0"/>
              <a:t>Bullet Points</a:t>
            </a:r>
            <a:endParaRPr lang="en-BA" dirty="0"/>
          </a:p>
        </p:txBody>
      </p:sp>
      <p:sp>
        <p:nvSpPr>
          <p:cNvPr id="3" name="Date Placeholder 2">
            <a:extLst>
              <a:ext uri="{FF2B5EF4-FFF2-40B4-BE49-F238E27FC236}">
                <a16:creationId xmlns:a16="http://schemas.microsoft.com/office/drawing/2014/main" id="{5A8B9972-5F6A-EAE4-03F7-7FBA8E7BC254}"/>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2EB14322-2607-4586-D9DE-009F6DB349E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DC227C-47A8-6110-CD3E-C66249004D1D}"/>
              </a:ext>
            </a:extLst>
          </p:cNvPr>
          <p:cNvSpPr>
            <a:spLocks noGrp="1"/>
          </p:cNvSpPr>
          <p:nvPr>
            <p:ph type="sldNum" sz="quarter" idx="12"/>
          </p:nvPr>
        </p:nvSpPr>
        <p:spPr/>
        <p:txBody>
          <a:bodyPr/>
          <a:lstStyle/>
          <a:p>
            <a:fld id="{C6F12CB2-7F2C-47B9-AE70-22A94B49F233}" type="slidenum">
              <a:rPr lang="en-US" smtClean="0"/>
              <a:pPr/>
              <a:t>‹#›</a:t>
            </a:fld>
            <a:endParaRPr lang="en-US"/>
          </a:p>
        </p:txBody>
      </p:sp>
      <p:sp>
        <p:nvSpPr>
          <p:cNvPr id="13" name="Text Placeholder 12">
            <a:extLst>
              <a:ext uri="{FF2B5EF4-FFF2-40B4-BE49-F238E27FC236}">
                <a16:creationId xmlns:a16="http://schemas.microsoft.com/office/drawing/2014/main" id="{5C43B5A5-9E0B-D8B0-5366-B49C87F3DB5B}"/>
              </a:ext>
            </a:extLst>
          </p:cNvPr>
          <p:cNvSpPr>
            <a:spLocks noGrp="1"/>
          </p:cNvSpPr>
          <p:nvPr>
            <p:ph type="body" sz="quarter" idx="13" hasCustomPrompt="1"/>
          </p:nvPr>
        </p:nvSpPr>
        <p:spPr>
          <a:xfrm>
            <a:off x="4891167" y="13693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01</a:t>
            </a:r>
          </a:p>
        </p:txBody>
      </p:sp>
      <p:sp>
        <p:nvSpPr>
          <p:cNvPr id="20" name="Text Placeholder 14">
            <a:extLst>
              <a:ext uri="{FF2B5EF4-FFF2-40B4-BE49-F238E27FC236}">
                <a16:creationId xmlns:a16="http://schemas.microsoft.com/office/drawing/2014/main" id="{965CE8D1-6E81-EB7C-E007-F1A179C4FC33}"/>
              </a:ext>
            </a:extLst>
          </p:cNvPr>
          <p:cNvSpPr>
            <a:spLocks noGrp="1"/>
          </p:cNvSpPr>
          <p:nvPr>
            <p:ph type="body" sz="quarter" idx="19" hasCustomPrompt="1"/>
          </p:nvPr>
        </p:nvSpPr>
        <p:spPr>
          <a:xfrm>
            <a:off x="1170512" y="2599163"/>
            <a:ext cx="2695848" cy="695503"/>
          </a:xfrm>
        </p:spPr>
        <p:txBody>
          <a:bodyPr>
            <a:normAutofit/>
          </a:bodyPr>
          <a:lstStyle>
            <a:lvl1pPr marL="0" indent="0" algn="l">
              <a:buNone/>
              <a:defRPr sz="2000">
                <a:solidFill>
                  <a:schemeClr val="bg1"/>
                </a:solidFill>
              </a:defRPr>
            </a:lvl1pPr>
          </a:lstStyle>
          <a:p>
            <a:pPr lvl="0"/>
            <a:r>
              <a:rPr lang="en-BA" dirty="0"/>
              <a:t>Sample Text</a:t>
            </a:r>
          </a:p>
        </p:txBody>
      </p:sp>
      <p:sp>
        <p:nvSpPr>
          <p:cNvPr id="28" name="Text Placeholder 14">
            <a:extLst>
              <a:ext uri="{FF2B5EF4-FFF2-40B4-BE49-F238E27FC236}">
                <a16:creationId xmlns:a16="http://schemas.microsoft.com/office/drawing/2014/main" id="{F86B7A75-0E50-63E8-09D7-6015707A08FF}"/>
              </a:ext>
            </a:extLst>
          </p:cNvPr>
          <p:cNvSpPr>
            <a:spLocks noGrp="1"/>
          </p:cNvSpPr>
          <p:nvPr>
            <p:ph type="body" sz="quarter" idx="20" hasCustomPrompt="1"/>
          </p:nvPr>
        </p:nvSpPr>
        <p:spPr>
          <a:xfrm>
            <a:off x="4881363" y="25665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1" name="Text Placeholder 12">
            <a:extLst>
              <a:ext uri="{FF2B5EF4-FFF2-40B4-BE49-F238E27FC236}">
                <a16:creationId xmlns:a16="http://schemas.microsoft.com/office/drawing/2014/main" id="{11BD4F97-7446-D1DC-3422-53F2CE14B078}"/>
              </a:ext>
            </a:extLst>
          </p:cNvPr>
          <p:cNvSpPr>
            <a:spLocks noGrp="1"/>
          </p:cNvSpPr>
          <p:nvPr>
            <p:ph type="body" sz="quarter" idx="23" hasCustomPrompt="1"/>
          </p:nvPr>
        </p:nvSpPr>
        <p:spPr>
          <a:xfrm>
            <a:off x="8625340" y="13718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02</a:t>
            </a:r>
          </a:p>
        </p:txBody>
      </p:sp>
      <p:sp>
        <p:nvSpPr>
          <p:cNvPr id="26" name="Text Placeholder 14">
            <a:extLst>
              <a:ext uri="{FF2B5EF4-FFF2-40B4-BE49-F238E27FC236}">
                <a16:creationId xmlns:a16="http://schemas.microsoft.com/office/drawing/2014/main" id="{1FF50082-D24B-BD3E-099D-F5DC7F4EB048}"/>
              </a:ext>
            </a:extLst>
          </p:cNvPr>
          <p:cNvSpPr>
            <a:spLocks noGrp="1"/>
          </p:cNvSpPr>
          <p:nvPr>
            <p:ph type="body" sz="quarter" idx="27" hasCustomPrompt="1"/>
          </p:nvPr>
        </p:nvSpPr>
        <p:spPr>
          <a:xfrm>
            <a:off x="8579586" y="25665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27" name="Text Placeholder 12">
            <a:extLst>
              <a:ext uri="{FF2B5EF4-FFF2-40B4-BE49-F238E27FC236}">
                <a16:creationId xmlns:a16="http://schemas.microsoft.com/office/drawing/2014/main" id="{70FCBA20-6208-20E8-8B86-4733213A6108}"/>
              </a:ext>
            </a:extLst>
          </p:cNvPr>
          <p:cNvSpPr>
            <a:spLocks noGrp="1"/>
          </p:cNvSpPr>
          <p:nvPr>
            <p:ph type="body" sz="quarter" idx="28" hasCustomPrompt="1"/>
          </p:nvPr>
        </p:nvSpPr>
        <p:spPr>
          <a:xfrm>
            <a:off x="4891167" y="40109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04</a:t>
            </a:r>
          </a:p>
        </p:txBody>
      </p:sp>
      <p:sp>
        <p:nvSpPr>
          <p:cNvPr id="35" name="Text Placeholder 14">
            <a:extLst>
              <a:ext uri="{FF2B5EF4-FFF2-40B4-BE49-F238E27FC236}">
                <a16:creationId xmlns:a16="http://schemas.microsoft.com/office/drawing/2014/main" id="{FE189179-D9A8-9E04-2A5D-0BC0959A1BBB}"/>
              </a:ext>
            </a:extLst>
          </p:cNvPr>
          <p:cNvSpPr>
            <a:spLocks noGrp="1"/>
          </p:cNvSpPr>
          <p:nvPr>
            <p:ph type="body" sz="quarter" idx="29" hasCustomPrompt="1"/>
          </p:nvPr>
        </p:nvSpPr>
        <p:spPr>
          <a:xfrm>
            <a:off x="4881363"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6" name="Text Placeholder 12">
            <a:extLst>
              <a:ext uri="{FF2B5EF4-FFF2-40B4-BE49-F238E27FC236}">
                <a16:creationId xmlns:a16="http://schemas.microsoft.com/office/drawing/2014/main" id="{FC4B6345-D8F2-BB59-9A18-DEF79B96F0AE}"/>
              </a:ext>
            </a:extLst>
          </p:cNvPr>
          <p:cNvSpPr>
            <a:spLocks noGrp="1"/>
          </p:cNvSpPr>
          <p:nvPr>
            <p:ph type="body" sz="quarter" idx="30" hasCustomPrompt="1"/>
          </p:nvPr>
        </p:nvSpPr>
        <p:spPr>
          <a:xfrm>
            <a:off x="8625340" y="4013415"/>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05</a:t>
            </a:r>
          </a:p>
        </p:txBody>
      </p:sp>
      <p:sp>
        <p:nvSpPr>
          <p:cNvPr id="37" name="Text Placeholder 14">
            <a:extLst>
              <a:ext uri="{FF2B5EF4-FFF2-40B4-BE49-F238E27FC236}">
                <a16:creationId xmlns:a16="http://schemas.microsoft.com/office/drawing/2014/main" id="{51B992BE-4D1F-656A-831F-2DED9A42BA30}"/>
              </a:ext>
            </a:extLst>
          </p:cNvPr>
          <p:cNvSpPr>
            <a:spLocks noGrp="1"/>
          </p:cNvSpPr>
          <p:nvPr>
            <p:ph type="body" sz="quarter" idx="31" hasCustomPrompt="1"/>
          </p:nvPr>
        </p:nvSpPr>
        <p:spPr>
          <a:xfrm>
            <a:off x="8579586"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
        <p:nvSpPr>
          <p:cNvPr id="38" name="Text Placeholder 12">
            <a:extLst>
              <a:ext uri="{FF2B5EF4-FFF2-40B4-BE49-F238E27FC236}">
                <a16:creationId xmlns:a16="http://schemas.microsoft.com/office/drawing/2014/main" id="{852D8948-611A-4BDE-8645-60B4C0C75245}"/>
              </a:ext>
            </a:extLst>
          </p:cNvPr>
          <p:cNvSpPr>
            <a:spLocks noGrp="1"/>
          </p:cNvSpPr>
          <p:nvPr>
            <p:ph type="body" sz="quarter" idx="32" hasCustomPrompt="1"/>
          </p:nvPr>
        </p:nvSpPr>
        <p:spPr>
          <a:xfrm>
            <a:off x="1147190" y="4010916"/>
            <a:ext cx="2184400" cy="1117600"/>
          </a:xfrm>
        </p:spPr>
        <p:txBody>
          <a:bodyPr anchor="ctr">
            <a:normAutofit/>
          </a:bodyPr>
          <a:lstStyle>
            <a:lvl1pPr marL="0" indent="0" algn="ctr">
              <a:buNone/>
              <a:defRPr lang="en-BA" sz="7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03</a:t>
            </a:r>
          </a:p>
        </p:txBody>
      </p:sp>
      <p:sp>
        <p:nvSpPr>
          <p:cNvPr id="39" name="Text Placeholder 14">
            <a:extLst>
              <a:ext uri="{FF2B5EF4-FFF2-40B4-BE49-F238E27FC236}">
                <a16:creationId xmlns:a16="http://schemas.microsoft.com/office/drawing/2014/main" id="{FC640694-EC23-E40F-A62D-B5A3455D347B}"/>
              </a:ext>
            </a:extLst>
          </p:cNvPr>
          <p:cNvSpPr>
            <a:spLocks noGrp="1"/>
          </p:cNvSpPr>
          <p:nvPr>
            <p:ph type="body" sz="quarter" idx="33" hasCustomPrompt="1"/>
          </p:nvPr>
        </p:nvSpPr>
        <p:spPr>
          <a:xfrm>
            <a:off x="1137386" y="5208132"/>
            <a:ext cx="2194204" cy="1143345"/>
          </a:xfrm>
        </p:spPr>
        <p:txBody>
          <a:bodyPr>
            <a:normAutofit/>
          </a:bodyPr>
          <a:lstStyle>
            <a:lvl1pPr marL="0" indent="0" algn="ctr">
              <a:buNone/>
              <a:defRPr sz="1800">
                <a:solidFill>
                  <a:schemeClr val="bg1"/>
                </a:solidFill>
              </a:defRPr>
            </a:lvl1pPr>
          </a:lstStyle>
          <a:p>
            <a:pPr lvl="0"/>
            <a:r>
              <a:rPr lang="en-BA" dirty="0"/>
              <a:t>Sample Text</a:t>
            </a:r>
          </a:p>
        </p:txBody>
      </p:sp>
    </p:spTree>
    <p:extLst>
      <p:ext uri="{BB962C8B-B14F-4D97-AF65-F5344CB8AC3E}">
        <p14:creationId xmlns:p14="http://schemas.microsoft.com/office/powerpoint/2010/main" val="2901715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794084"/>
            <a:ext cx="3932237" cy="2863516"/>
          </a:xfrm>
        </p:spPr>
        <p:txBody>
          <a:bodyPr anchor="ctr"/>
          <a:lstStyle>
            <a:lvl1pPr>
              <a:defRPr sz="4800"/>
            </a:lvl1pPr>
          </a:lstStyle>
          <a:p>
            <a:r>
              <a:rPr lang="en-GB" dirty="0"/>
              <a:t>Click to edit Master title style</a:t>
            </a:r>
            <a:endParaRPr lang="en-US" dirty="0"/>
          </a:p>
        </p:txBody>
      </p:sp>
      <p:sp>
        <p:nvSpPr>
          <p:cNvPr id="3" name="Content Placeholder 2"/>
          <p:cNvSpPr>
            <a:spLocks noGrp="1"/>
          </p:cNvSpPr>
          <p:nvPr>
            <p:ph idx="1"/>
          </p:nvPr>
        </p:nvSpPr>
        <p:spPr>
          <a:xfrm>
            <a:off x="5183188" y="794083"/>
            <a:ext cx="6172200" cy="506696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Text Placeholder 3"/>
          <p:cNvSpPr>
            <a:spLocks noGrp="1"/>
          </p:cNvSpPr>
          <p:nvPr>
            <p:ph type="body" sz="half" idx="2"/>
          </p:nvPr>
        </p:nvSpPr>
        <p:spPr>
          <a:xfrm>
            <a:off x="839788" y="3657600"/>
            <a:ext cx="3932237" cy="22113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28846260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890336"/>
            <a:ext cx="3932237" cy="2439987"/>
          </a:xfrm>
        </p:spPr>
        <p:txBody>
          <a:bodyPr anchor="ctr"/>
          <a:lstStyle>
            <a:lvl1pPr>
              <a:defRPr sz="4800"/>
            </a:lvl1pPr>
          </a:lstStyle>
          <a:p>
            <a:r>
              <a:rPr lang="en-GB" dirty="0"/>
              <a:t>Click to edit Master title style</a:t>
            </a:r>
            <a:endParaRPr lang="en-US" dirty="0"/>
          </a:p>
        </p:txBody>
      </p:sp>
      <p:sp>
        <p:nvSpPr>
          <p:cNvPr id="3" name="Picture Placeholder 2"/>
          <p:cNvSpPr>
            <a:spLocks noGrp="1"/>
          </p:cNvSpPr>
          <p:nvPr>
            <p:ph type="pic" idx="1"/>
          </p:nvPr>
        </p:nvSpPr>
        <p:spPr>
          <a:xfrm>
            <a:off x="5183188" y="890337"/>
            <a:ext cx="6172200" cy="497071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3429000"/>
            <a:ext cx="3932237"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4110054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divider/headlin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09800" y="2756452"/>
            <a:ext cx="7772400" cy="1912385"/>
          </a:xfrm>
        </p:spPr>
        <p:txBody>
          <a:bodyPr anchor="b">
            <a:normAutofit/>
          </a:bodyPr>
          <a:lstStyle>
            <a:lvl1pPr algn="ctr">
              <a:defRPr sz="6000">
                <a:solidFill>
                  <a:schemeClr val="bg1"/>
                </a:solidFill>
              </a:defRPr>
            </a:lvl1pPr>
          </a:lstStyle>
          <a:p>
            <a:r>
              <a:rPr lang="en-GB" dirty="0"/>
              <a:t>This is a great headline</a:t>
            </a:r>
            <a:endParaRPr lang="en-US" dirty="0"/>
          </a:p>
        </p:txBody>
      </p:sp>
      <p:sp>
        <p:nvSpPr>
          <p:cNvPr id="3" name="Subtitle 2"/>
          <p:cNvSpPr>
            <a:spLocks noGrp="1"/>
          </p:cNvSpPr>
          <p:nvPr>
            <p:ph type="subTitle" idx="1"/>
          </p:nvPr>
        </p:nvSpPr>
        <p:spPr>
          <a:xfrm>
            <a:off x="2209800" y="4787226"/>
            <a:ext cx="7772400" cy="800774"/>
          </a:xfrm>
        </p:spPr>
        <p:txBody>
          <a:bodyPr>
            <a:normAutofit/>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
        <p:nvSpPr>
          <p:cNvPr id="10" name="Text Placeholder 9">
            <a:extLst>
              <a:ext uri="{FF2B5EF4-FFF2-40B4-BE49-F238E27FC236}">
                <a16:creationId xmlns:a16="http://schemas.microsoft.com/office/drawing/2014/main" id="{CE4CB27F-E9FF-D2F9-1927-CC3186B4A1DE}"/>
              </a:ext>
            </a:extLst>
          </p:cNvPr>
          <p:cNvSpPr>
            <a:spLocks noGrp="1"/>
          </p:cNvSpPr>
          <p:nvPr>
            <p:ph type="body" sz="quarter" idx="13" hasCustomPrompt="1"/>
          </p:nvPr>
        </p:nvSpPr>
        <p:spPr>
          <a:xfrm>
            <a:off x="2209800" y="1368063"/>
            <a:ext cx="7772400" cy="1270000"/>
          </a:xfrm>
        </p:spPr>
        <p:txBody>
          <a:bodyPr>
            <a:noAutofit/>
          </a:bodyPr>
          <a:lstStyle>
            <a:lvl1pPr marL="0" indent="0" algn="ctr">
              <a:buNone/>
              <a:defRPr sz="8000" b="1">
                <a:solidFill>
                  <a:srgbClr val="BEE5F7"/>
                </a:solidFill>
                <a:latin typeface="FUTURA MEDIUM" panose="020B0602020204020303" pitchFamily="34" charset="-79"/>
                <a:cs typeface="FUTURA MEDIUM" panose="020B0602020204020303" pitchFamily="34" charset="-79"/>
              </a:defRPr>
            </a:lvl1pPr>
            <a:lvl2pPr marL="457200" indent="0" algn="ctr">
              <a:buNone/>
              <a:defRPr sz="8000" b="1"/>
            </a:lvl2pPr>
            <a:lvl3pPr marL="914400" indent="0" algn="ctr">
              <a:buNone/>
              <a:defRPr sz="8000" b="1"/>
            </a:lvl3pPr>
            <a:lvl4pPr marL="1371600" indent="0" algn="ctr">
              <a:buNone/>
              <a:defRPr sz="8000" b="1"/>
            </a:lvl4pPr>
            <a:lvl5pPr marL="1828800" indent="0" algn="ctr">
              <a:buNone/>
              <a:defRPr sz="8000" b="1"/>
            </a:lvl5pPr>
          </a:lstStyle>
          <a:p>
            <a:pPr lvl="0"/>
            <a:r>
              <a:rPr lang="en-GB" dirty="0"/>
              <a:t>01</a:t>
            </a:r>
            <a:endParaRPr lang="en-BA" dirty="0"/>
          </a:p>
        </p:txBody>
      </p:sp>
    </p:spTree>
    <p:extLst>
      <p:ext uri="{BB962C8B-B14F-4D97-AF65-F5344CB8AC3E}">
        <p14:creationId xmlns:p14="http://schemas.microsoft.com/office/powerpoint/2010/main" val="258963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77387" y="1198833"/>
            <a:ext cx="3339172" cy="4460334"/>
          </a:xfrm>
        </p:spPr>
        <p:txBody>
          <a:bodyPr anchor="ctr">
            <a:noAutofit/>
          </a:bodyPr>
          <a:lstStyle>
            <a:lvl1pPr algn="l">
              <a:defRPr sz="480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Content Placeholder 2"/>
          <p:cNvSpPr>
            <a:spLocks noGrp="1"/>
          </p:cNvSpPr>
          <p:nvPr>
            <p:ph idx="1"/>
          </p:nvPr>
        </p:nvSpPr>
        <p:spPr>
          <a:xfrm>
            <a:off x="4996070" y="1198833"/>
            <a:ext cx="5818543" cy="4460334"/>
          </a:xfrm>
        </p:spPr>
        <p:txBody>
          <a:bodyPr anchor="ctr"/>
          <a:lstStyle>
            <a:lvl1pPr>
              <a:defRPr b="0" i="0">
                <a:solidFill>
                  <a:srgbClr val="232A39"/>
                </a:solidFill>
                <a:latin typeface="Futura Light" panose="020B0400000000000000" pitchFamily="34" charset="0"/>
              </a:defRPr>
            </a:lvl1pPr>
            <a:lvl2pPr>
              <a:defRPr b="0" i="0">
                <a:solidFill>
                  <a:srgbClr val="232A39"/>
                </a:solidFill>
                <a:latin typeface="Futura Light" panose="020B0400000000000000" pitchFamily="34" charset="0"/>
              </a:defRPr>
            </a:lvl2pPr>
            <a:lvl3pPr>
              <a:defRPr b="0" i="0">
                <a:solidFill>
                  <a:srgbClr val="232A39"/>
                </a:solidFill>
                <a:latin typeface="Futura Light" panose="020B0400000000000000" pitchFamily="34" charset="0"/>
              </a:defRPr>
            </a:lvl3pPr>
            <a:lvl4pPr>
              <a:defRPr b="0" i="0">
                <a:solidFill>
                  <a:srgbClr val="232A39"/>
                </a:solidFill>
                <a:latin typeface="Futura Light" panose="020B0400000000000000" pitchFamily="34" charset="0"/>
              </a:defRPr>
            </a:lvl4pPr>
            <a:lvl5pPr>
              <a:defRPr b="0" i="0">
                <a:solidFill>
                  <a:srgbClr val="232A39"/>
                </a:solidFill>
                <a:latin typeface="Futura Light" panose="020B0400000000000000"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10"/>
          </p:nvPr>
        </p:nvSpPr>
        <p:spPr/>
        <p:txBody>
          <a:bodyPr/>
          <a:lstStyle/>
          <a:p>
            <a:fld id="{276D79ED-3FA7-4EF8-964B-EB8BCFAB02F8}"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97525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6297C72-0E3E-DF1F-AFE5-B787E2EF0D78}"/>
              </a:ext>
            </a:extLst>
          </p:cNvPr>
          <p:cNvSpPr>
            <a:spLocks noGrp="1"/>
          </p:cNvSpPr>
          <p:nvPr>
            <p:ph type="dt" sz="half" idx="10"/>
          </p:nvPr>
        </p:nvSpPr>
        <p:spPr/>
        <p:txBody>
          <a:bodyPr/>
          <a:lstStyle/>
          <a:p>
            <a:fld id="{276D79ED-3FA7-4EF8-964B-EB8BCFAB02F8}" type="datetimeFigureOut">
              <a:rPr lang="en-US" smtClean="0"/>
              <a:pPr/>
              <a:t>10/28/24</a:t>
            </a:fld>
            <a:endParaRPr lang="en-US"/>
          </a:p>
        </p:txBody>
      </p:sp>
      <p:sp>
        <p:nvSpPr>
          <p:cNvPr id="4" name="Footer Placeholder 3">
            <a:extLst>
              <a:ext uri="{FF2B5EF4-FFF2-40B4-BE49-F238E27FC236}">
                <a16:creationId xmlns:a16="http://schemas.microsoft.com/office/drawing/2014/main" id="{78D6A3C5-89FA-12F4-167F-9236E38C8C9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D11C1A3-344D-1BC1-20D8-94D859CACDC8}"/>
              </a:ext>
            </a:extLst>
          </p:cNvPr>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p14="http://schemas.microsoft.com/office/powerpoint/2010/main" val="1472877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10472" y="1491194"/>
            <a:ext cx="4695193" cy="2541881"/>
          </a:xfrm>
        </p:spPr>
        <p:txBody>
          <a:bodyPr anchor="t">
            <a:noAutofit/>
          </a:bodyPr>
          <a:lstStyle>
            <a:lvl1pPr algn="l">
              <a:defRPr sz="4800">
                <a:solidFill>
                  <a:schemeClr val="bg1"/>
                </a:solidFill>
                <a:latin typeface="Futura Medium" panose="020B0602020204020303" pitchFamily="34" charset="-79"/>
                <a:cs typeface="Futura Medium" panose="020B0602020204020303" pitchFamily="34" charset="-79"/>
              </a:defRPr>
            </a:lvl1pPr>
          </a:lstStyle>
          <a:p>
            <a:r>
              <a:rPr lang="en-GB" dirty="0"/>
              <a:t>Click to edit Master title style</a:t>
            </a:r>
            <a:endParaRPr lang="en-US" dirty="0"/>
          </a:p>
        </p:txBody>
      </p:sp>
      <p:sp>
        <p:nvSpPr>
          <p:cNvPr id="3" name="Text Placeholder 2"/>
          <p:cNvSpPr>
            <a:spLocks noGrp="1"/>
          </p:cNvSpPr>
          <p:nvPr>
            <p:ph type="body" idx="1"/>
          </p:nvPr>
        </p:nvSpPr>
        <p:spPr>
          <a:xfrm>
            <a:off x="1910473" y="4033075"/>
            <a:ext cx="4695192" cy="551687"/>
          </a:xfrm>
        </p:spPr>
        <p:txBody>
          <a:bodyPr>
            <a:norm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dirty="0"/>
              <a:t>Click to edit Master text styles</a:t>
            </a:r>
          </a:p>
        </p:txBody>
      </p:sp>
      <p:sp>
        <p:nvSpPr>
          <p:cNvPr id="4" name="Date Placeholder 3"/>
          <p:cNvSpPr>
            <a:spLocks noGrp="1"/>
          </p:cNvSpPr>
          <p:nvPr>
            <p:ph type="dt" sz="half" idx="10"/>
          </p:nvPr>
        </p:nvSpPr>
        <p:spPr/>
        <p:txBody>
          <a:bodyPr/>
          <a:lstStyle/>
          <a:p>
            <a:fld id="{276D79ED-3FA7-4EF8-964B-EB8BCFAB02F8}" type="datetimeFigureOut">
              <a:rPr lang="en-US" smtClean="0"/>
              <a:t>10/28/24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31346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761619"/>
            <a:ext cx="10515600" cy="1282286"/>
          </a:xfrm>
        </p:spPr>
        <p:txBody>
          <a:bodyPr/>
          <a:lstStyle>
            <a:lvl1pPr>
              <a:defRPr sz="4800">
                <a:solidFill>
                  <a:schemeClr val="bg1"/>
                </a:solidFill>
              </a:defRPr>
            </a:lvl1pPr>
          </a:lstStyle>
          <a:p>
            <a:r>
              <a:rPr lang="en-GB" dirty="0"/>
              <a:t>Click to edit Master title style</a:t>
            </a:r>
            <a:endParaRPr lang="en-US" dirty="0"/>
          </a:p>
        </p:txBody>
      </p:sp>
      <p:sp>
        <p:nvSpPr>
          <p:cNvPr id="3" name="Content Placeholder 2"/>
          <p:cNvSpPr>
            <a:spLocks noGrp="1"/>
          </p:cNvSpPr>
          <p:nvPr>
            <p:ph sz="half" idx="1"/>
          </p:nvPr>
        </p:nvSpPr>
        <p:spPr>
          <a:xfrm>
            <a:off x="838200" y="2133599"/>
            <a:ext cx="5181600" cy="4043363"/>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Content Placeholder 3"/>
          <p:cNvSpPr>
            <a:spLocks noGrp="1"/>
          </p:cNvSpPr>
          <p:nvPr>
            <p:ph sz="half" idx="2"/>
          </p:nvPr>
        </p:nvSpPr>
        <p:spPr>
          <a:xfrm>
            <a:off x="6172200" y="2133599"/>
            <a:ext cx="5181600" cy="404336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276D79ED-3FA7-4EF8-964B-EB8BCFAB02F8}" type="datetimeFigureOut">
              <a:rPr lang="en-US" smtClean="0"/>
              <a:t>10/28/24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8132496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885960"/>
            <a:ext cx="10515600" cy="1022351"/>
          </a:xfrm>
        </p:spPr>
        <p:txBody>
          <a:bodyPr/>
          <a:lstStyle>
            <a:lvl1pPr>
              <a:defRPr sz="4800"/>
            </a:lvl1pPr>
          </a:lstStyle>
          <a:p>
            <a:r>
              <a:rPr lang="en-GB" dirty="0"/>
              <a:t>Click to edit Master title style</a:t>
            </a:r>
            <a:endParaRPr lang="en-US" dirty="0"/>
          </a:p>
        </p:txBody>
      </p:sp>
      <p:sp>
        <p:nvSpPr>
          <p:cNvPr id="3" name="Text Placeholder 2"/>
          <p:cNvSpPr>
            <a:spLocks noGrp="1"/>
          </p:cNvSpPr>
          <p:nvPr>
            <p:ph type="body" idx="1"/>
          </p:nvPr>
        </p:nvSpPr>
        <p:spPr>
          <a:xfrm>
            <a:off x="839788" y="1908312"/>
            <a:ext cx="5157787" cy="9541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a:t>Click to edit Master text styles</a:t>
            </a:r>
          </a:p>
        </p:txBody>
      </p:sp>
      <p:sp>
        <p:nvSpPr>
          <p:cNvPr id="4" name="Content Placeholder 3"/>
          <p:cNvSpPr>
            <a:spLocks noGrp="1"/>
          </p:cNvSpPr>
          <p:nvPr>
            <p:ph sz="half" idx="2"/>
          </p:nvPr>
        </p:nvSpPr>
        <p:spPr>
          <a:xfrm>
            <a:off x="839788" y="2862470"/>
            <a:ext cx="5157787" cy="3327193"/>
          </a:xfrm>
        </p:spPr>
        <p:txBody>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Text Placeholder 4"/>
          <p:cNvSpPr>
            <a:spLocks noGrp="1"/>
          </p:cNvSpPr>
          <p:nvPr>
            <p:ph type="body" sz="quarter" idx="3"/>
          </p:nvPr>
        </p:nvSpPr>
        <p:spPr>
          <a:xfrm>
            <a:off x="6172200" y="1908312"/>
            <a:ext cx="5183188" cy="95415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a:t>Click to edit Master text styles</a:t>
            </a:r>
          </a:p>
        </p:txBody>
      </p:sp>
      <p:sp>
        <p:nvSpPr>
          <p:cNvPr id="6" name="Content Placeholder 5"/>
          <p:cNvSpPr>
            <a:spLocks noGrp="1"/>
          </p:cNvSpPr>
          <p:nvPr>
            <p:ph sz="quarter" idx="4"/>
          </p:nvPr>
        </p:nvSpPr>
        <p:spPr>
          <a:xfrm>
            <a:off x="6172200" y="2862470"/>
            <a:ext cx="5183188" cy="332719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t>10/28/24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t>‹#›</a:t>
            </a:fld>
            <a:endParaRPr lang="en-US"/>
          </a:p>
        </p:txBody>
      </p:sp>
    </p:spTree>
    <p:extLst>
      <p:ext uri="{BB962C8B-B14F-4D97-AF65-F5344CB8AC3E}">
        <p14:creationId xmlns:p14="http://schemas.microsoft.com/office/powerpoint/2010/main" val="3140711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30394" y="1963978"/>
            <a:ext cx="3531547" cy="2437520"/>
          </a:xfrm>
        </p:spPr>
        <p:txBody>
          <a:bodyPr/>
          <a:lstStyle>
            <a:lvl1pPr>
              <a:defRPr sz="4800">
                <a:solidFill>
                  <a:schemeClr val="bg1"/>
                </a:solidFill>
              </a:defRPr>
            </a:lvl1pPr>
          </a:lstStyle>
          <a:p>
            <a:r>
              <a:rPr lang="en-GB" dirty="0"/>
              <a:t>Click to edit Master title style</a:t>
            </a:r>
            <a:endParaRPr lang="en-US" dirty="0"/>
          </a:p>
        </p:txBody>
      </p:sp>
      <p:sp>
        <p:nvSpPr>
          <p:cNvPr id="3" name="Date Placeholder 2"/>
          <p:cNvSpPr>
            <a:spLocks noGrp="1"/>
          </p:cNvSpPr>
          <p:nvPr>
            <p:ph type="dt" sz="half" idx="10"/>
          </p:nvPr>
        </p:nvSpPr>
        <p:spPr/>
        <p:txBody>
          <a:bodyPr/>
          <a:lstStyle/>
          <a:p>
            <a:fld id="{276D79ED-3FA7-4EF8-964B-EB8BCFAB02F8}" type="datetimeFigureOut">
              <a:rPr lang="en-US" smtClean="0"/>
              <a:t>10/28/24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t>‹#›</a:t>
            </a:fld>
            <a:endParaRPr lang="en-US"/>
          </a:p>
        </p:txBody>
      </p:sp>
      <p:sp>
        <p:nvSpPr>
          <p:cNvPr id="6" name="Subtitle 2">
            <a:extLst>
              <a:ext uri="{FF2B5EF4-FFF2-40B4-BE49-F238E27FC236}">
                <a16:creationId xmlns:a16="http://schemas.microsoft.com/office/drawing/2014/main" id="{B931F48F-C704-2D8D-3F30-A1DBEBAD4751}"/>
              </a:ext>
            </a:extLst>
          </p:cNvPr>
          <p:cNvSpPr>
            <a:spLocks noGrp="1"/>
          </p:cNvSpPr>
          <p:nvPr>
            <p:ph type="subTitle" idx="1"/>
          </p:nvPr>
        </p:nvSpPr>
        <p:spPr>
          <a:xfrm>
            <a:off x="1130394" y="4401497"/>
            <a:ext cx="3531546" cy="512417"/>
          </a:xfrm>
        </p:spPr>
        <p:txBody>
          <a:bodyPr>
            <a:normAutofit/>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8" name="Text Placeholder 9">
            <a:extLst>
              <a:ext uri="{FF2B5EF4-FFF2-40B4-BE49-F238E27FC236}">
                <a16:creationId xmlns:a16="http://schemas.microsoft.com/office/drawing/2014/main" id="{15C249A0-D761-3AD8-A0ED-C296450717BC}"/>
              </a:ext>
            </a:extLst>
          </p:cNvPr>
          <p:cNvSpPr>
            <a:spLocks noGrp="1"/>
          </p:cNvSpPr>
          <p:nvPr>
            <p:ph type="body" sz="quarter" idx="13" hasCustomPrompt="1"/>
          </p:nvPr>
        </p:nvSpPr>
        <p:spPr>
          <a:xfrm>
            <a:off x="1130394" y="693978"/>
            <a:ext cx="3531546" cy="1270000"/>
          </a:xfrm>
        </p:spPr>
        <p:txBody>
          <a:bodyPr>
            <a:noAutofit/>
          </a:bodyPr>
          <a:lstStyle>
            <a:lvl1pPr marL="0" indent="0" algn="ctr">
              <a:buNone/>
              <a:defRPr sz="8000" b="1">
                <a:solidFill>
                  <a:srgbClr val="BEE5F7"/>
                </a:solidFill>
                <a:latin typeface="FUTURA MEDIUM" panose="020B0602020204020303" pitchFamily="34" charset="-79"/>
                <a:cs typeface="FUTURA MEDIUM" panose="020B0602020204020303" pitchFamily="34" charset="-79"/>
              </a:defRPr>
            </a:lvl1pPr>
            <a:lvl2pPr marL="457200" indent="0" algn="ctr">
              <a:buNone/>
              <a:defRPr sz="8000" b="1"/>
            </a:lvl2pPr>
            <a:lvl3pPr marL="914400" indent="0" algn="ctr">
              <a:buNone/>
              <a:defRPr sz="8000" b="1"/>
            </a:lvl3pPr>
            <a:lvl4pPr marL="1371600" indent="0" algn="ctr">
              <a:buNone/>
              <a:defRPr sz="8000" b="1"/>
            </a:lvl4pPr>
            <a:lvl5pPr marL="1828800" indent="0" algn="ctr">
              <a:buNone/>
              <a:defRPr sz="8000" b="1"/>
            </a:lvl5pPr>
          </a:lstStyle>
          <a:p>
            <a:pPr lvl="0"/>
            <a:r>
              <a:rPr lang="en-GB" dirty="0"/>
              <a:t>01</a:t>
            </a:r>
            <a:endParaRPr lang="en-BA" dirty="0"/>
          </a:p>
        </p:txBody>
      </p:sp>
    </p:spTree>
    <p:extLst>
      <p:ext uri="{BB962C8B-B14F-4D97-AF65-F5344CB8AC3E}">
        <p14:creationId xmlns:p14="http://schemas.microsoft.com/office/powerpoint/2010/main" val="2761736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ercentage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t>10/28/24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t>‹#›</a:t>
            </a:fld>
            <a:endParaRPr lang="en-US"/>
          </a:p>
        </p:txBody>
      </p:sp>
      <p:sp>
        <p:nvSpPr>
          <p:cNvPr id="37" name="TextBox 36">
            <a:extLst>
              <a:ext uri="{FF2B5EF4-FFF2-40B4-BE49-F238E27FC236}">
                <a16:creationId xmlns:a16="http://schemas.microsoft.com/office/drawing/2014/main" id="{B53C88F7-387A-CDAA-8A64-44FB58C0900C}"/>
              </a:ext>
            </a:extLst>
          </p:cNvPr>
          <p:cNvSpPr txBox="1"/>
          <p:nvPr userDrawn="1"/>
        </p:nvSpPr>
        <p:spPr>
          <a:xfrm>
            <a:off x="9499600" y="1295400"/>
            <a:ext cx="184731" cy="369332"/>
          </a:xfrm>
          <a:prstGeom prst="rect">
            <a:avLst/>
          </a:prstGeom>
          <a:noFill/>
        </p:spPr>
        <p:txBody>
          <a:bodyPr wrap="none" rtlCol="0">
            <a:spAutoFit/>
          </a:bodyPr>
          <a:lstStyle/>
          <a:p>
            <a:endParaRPr lang="en-BA" dirty="0"/>
          </a:p>
        </p:txBody>
      </p:sp>
      <p:sp>
        <p:nvSpPr>
          <p:cNvPr id="40" name="Text Placeholder 12">
            <a:extLst>
              <a:ext uri="{FF2B5EF4-FFF2-40B4-BE49-F238E27FC236}">
                <a16:creationId xmlns:a16="http://schemas.microsoft.com/office/drawing/2014/main" id="{578BF577-E399-E26C-775E-72C4678C5B10}"/>
              </a:ext>
            </a:extLst>
          </p:cNvPr>
          <p:cNvSpPr>
            <a:spLocks noGrp="1"/>
          </p:cNvSpPr>
          <p:nvPr>
            <p:ph type="body" sz="quarter" idx="13" hasCustomPrompt="1"/>
          </p:nvPr>
        </p:nvSpPr>
        <p:spPr>
          <a:xfrm>
            <a:off x="1290779" y="3118786"/>
            <a:ext cx="1766595"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1" name="Text Placeholder 14">
            <a:extLst>
              <a:ext uri="{FF2B5EF4-FFF2-40B4-BE49-F238E27FC236}">
                <a16:creationId xmlns:a16="http://schemas.microsoft.com/office/drawing/2014/main" id="{349308C3-F706-947B-4AE4-3F7A54D54D94}"/>
              </a:ext>
            </a:extLst>
          </p:cNvPr>
          <p:cNvSpPr>
            <a:spLocks noGrp="1"/>
          </p:cNvSpPr>
          <p:nvPr>
            <p:ph type="body" sz="quarter" idx="14" hasCustomPrompt="1"/>
          </p:nvPr>
        </p:nvSpPr>
        <p:spPr>
          <a:xfrm>
            <a:off x="1290779" y="4317772"/>
            <a:ext cx="1766595" cy="1158107"/>
          </a:xfrm>
        </p:spPr>
        <p:txBody>
          <a:bodyPr>
            <a:normAutofit/>
          </a:bodyPr>
          <a:lstStyle>
            <a:lvl1pPr marL="0" indent="0" algn="ctr">
              <a:buNone/>
              <a:defRPr sz="1600">
                <a:solidFill>
                  <a:schemeClr val="bg1"/>
                </a:solidFill>
              </a:defRPr>
            </a:lvl1pPr>
          </a:lstStyle>
          <a:p>
            <a:pPr lvl="0"/>
            <a:r>
              <a:rPr lang="en-BA" dirty="0"/>
              <a:t>Sample Text</a:t>
            </a:r>
          </a:p>
        </p:txBody>
      </p:sp>
      <p:sp>
        <p:nvSpPr>
          <p:cNvPr id="42" name="Text Placeholder 14">
            <a:extLst>
              <a:ext uri="{FF2B5EF4-FFF2-40B4-BE49-F238E27FC236}">
                <a16:creationId xmlns:a16="http://schemas.microsoft.com/office/drawing/2014/main" id="{18C0B6BB-47E3-ABD3-A94E-CB9CFF17F2BC}"/>
              </a:ext>
            </a:extLst>
          </p:cNvPr>
          <p:cNvSpPr>
            <a:spLocks noGrp="1"/>
          </p:cNvSpPr>
          <p:nvPr>
            <p:ph type="body" sz="quarter" idx="19" hasCustomPrompt="1"/>
          </p:nvPr>
        </p:nvSpPr>
        <p:spPr>
          <a:xfrm>
            <a:off x="1408405" y="1987466"/>
            <a:ext cx="9284994" cy="644525"/>
          </a:xfrm>
        </p:spPr>
        <p:txBody>
          <a:bodyPr>
            <a:normAutofit/>
          </a:bodyPr>
          <a:lstStyle>
            <a:lvl1pPr marL="0" indent="0" algn="ctr">
              <a:buNone/>
              <a:defRPr sz="2000"/>
            </a:lvl1pPr>
          </a:lstStyle>
          <a:p>
            <a:pPr lvl="0"/>
            <a:r>
              <a:rPr lang="en-BA" dirty="0"/>
              <a:t>Sample Text</a:t>
            </a:r>
          </a:p>
        </p:txBody>
      </p:sp>
      <p:sp>
        <p:nvSpPr>
          <p:cNvPr id="43" name="Text Placeholder 12">
            <a:extLst>
              <a:ext uri="{FF2B5EF4-FFF2-40B4-BE49-F238E27FC236}">
                <a16:creationId xmlns:a16="http://schemas.microsoft.com/office/drawing/2014/main" id="{45353941-5EE7-2025-56FD-75044C91CB43}"/>
              </a:ext>
            </a:extLst>
          </p:cNvPr>
          <p:cNvSpPr>
            <a:spLocks noGrp="1"/>
          </p:cNvSpPr>
          <p:nvPr>
            <p:ph type="body" sz="quarter" idx="20" hasCustomPrompt="1"/>
          </p:nvPr>
        </p:nvSpPr>
        <p:spPr>
          <a:xfrm>
            <a:off x="9169400" y="2224678"/>
            <a:ext cx="2184400"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4" name="Text Placeholder 14">
            <a:extLst>
              <a:ext uri="{FF2B5EF4-FFF2-40B4-BE49-F238E27FC236}">
                <a16:creationId xmlns:a16="http://schemas.microsoft.com/office/drawing/2014/main" id="{8237E762-A53F-6EEB-CD42-DB63DF38DC53}"/>
              </a:ext>
            </a:extLst>
          </p:cNvPr>
          <p:cNvSpPr>
            <a:spLocks noGrp="1"/>
          </p:cNvSpPr>
          <p:nvPr>
            <p:ph type="body" sz="quarter" idx="21" hasCustomPrompt="1"/>
          </p:nvPr>
        </p:nvSpPr>
        <p:spPr>
          <a:xfrm>
            <a:off x="9157995" y="3533669"/>
            <a:ext cx="2184400" cy="644525"/>
          </a:xfrm>
        </p:spPr>
        <p:txBody>
          <a:bodyPr>
            <a:normAutofit/>
          </a:bodyPr>
          <a:lstStyle>
            <a:lvl1pPr marL="0" indent="0" algn="ctr">
              <a:buNone/>
              <a:defRPr sz="1600">
                <a:solidFill>
                  <a:schemeClr val="bg1"/>
                </a:solidFill>
              </a:defRPr>
            </a:lvl1pPr>
          </a:lstStyle>
          <a:p>
            <a:pPr lvl="0"/>
            <a:r>
              <a:rPr lang="en-BA" dirty="0"/>
              <a:t>Sample Text</a:t>
            </a:r>
          </a:p>
        </p:txBody>
      </p:sp>
      <p:sp>
        <p:nvSpPr>
          <p:cNvPr id="45" name="Text Placeholder 12">
            <a:extLst>
              <a:ext uri="{FF2B5EF4-FFF2-40B4-BE49-F238E27FC236}">
                <a16:creationId xmlns:a16="http://schemas.microsoft.com/office/drawing/2014/main" id="{5CB2A083-D512-4623-21DA-E191A42FF6AE}"/>
              </a:ext>
            </a:extLst>
          </p:cNvPr>
          <p:cNvSpPr>
            <a:spLocks noGrp="1"/>
          </p:cNvSpPr>
          <p:nvPr>
            <p:ph type="body" sz="quarter" idx="22" hasCustomPrompt="1"/>
          </p:nvPr>
        </p:nvSpPr>
        <p:spPr>
          <a:xfrm>
            <a:off x="7499931" y="4253074"/>
            <a:ext cx="2184400" cy="1117600"/>
          </a:xfrm>
        </p:spPr>
        <p:txBody>
          <a:bodyPr anchor="ctr">
            <a:normAutofit/>
          </a:bodyPr>
          <a:lstStyle>
            <a:lvl1pPr marL="0" indent="0" algn="ctr">
              <a:buNone/>
              <a:defRPr lang="en-BA" sz="5000" b="1" kern="1200" dirty="0">
                <a:solidFill>
                  <a:srgbClr val="BEE5F7"/>
                </a:solidFill>
                <a:latin typeface="FUTURA MEDIUM" panose="020B0602020204020303" pitchFamily="34" charset="-79"/>
                <a:ea typeface="Open Sans" panose="020B0606030504020204" pitchFamily="34" charset="0"/>
                <a:cs typeface="FUTURA MEDIUM" panose="020B0602020204020303" pitchFamily="34" charset="-79"/>
              </a:defRPr>
            </a:lvl1pPr>
          </a:lstStyle>
          <a:p>
            <a:pPr lvl="0"/>
            <a:r>
              <a:rPr lang="en-BA" dirty="0"/>
              <a:t>10%</a:t>
            </a:r>
          </a:p>
        </p:txBody>
      </p:sp>
      <p:sp>
        <p:nvSpPr>
          <p:cNvPr id="46" name="Text Placeholder 14">
            <a:extLst>
              <a:ext uri="{FF2B5EF4-FFF2-40B4-BE49-F238E27FC236}">
                <a16:creationId xmlns:a16="http://schemas.microsoft.com/office/drawing/2014/main" id="{7AEF4919-05A2-2DC9-FA6F-BF98A59A69B9}"/>
              </a:ext>
            </a:extLst>
          </p:cNvPr>
          <p:cNvSpPr>
            <a:spLocks noGrp="1"/>
          </p:cNvSpPr>
          <p:nvPr>
            <p:ph type="body" sz="quarter" idx="23" hasCustomPrompt="1"/>
          </p:nvPr>
        </p:nvSpPr>
        <p:spPr>
          <a:xfrm>
            <a:off x="7488526" y="5429157"/>
            <a:ext cx="2184400" cy="644525"/>
          </a:xfrm>
        </p:spPr>
        <p:txBody>
          <a:bodyPr>
            <a:normAutofit/>
          </a:bodyPr>
          <a:lstStyle>
            <a:lvl1pPr marL="0" indent="0" algn="ctr">
              <a:buNone/>
              <a:defRPr sz="1600">
                <a:solidFill>
                  <a:schemeClr val="bg1"/>
                </a:solidFill>
              </a:defRPr>
            </a:lvl1pPr>
          </a:lstStyle>
          <a:p>
            <a:pPr lvl="0"/>
            <a:r>
              <a:rPr lang="en-BA" dirty="0"/>
              <a:t>Sample Text</a:t>
            </a:r>
          </a:p>
        </p:txBody>
      </p:sp>
      <p:sp>
        <p:nvSpPr>
          <p:cNvPr id="47" name="Title 46">
            <a:extLst>
              <a:ext uri="{FF2B5EF4-FFF2-40B4-BE49-F238E27FC236}">
                <a16:creationId xmlns:a16="http://schemas.microsoft.com/office/drawing/2014/main" id="{0B13F002-C1FF-508D-465C-27D5C1569A35}"/>
              </a:ext>
            </a:extLst>
          </p:cNvPr>
          <p:cNvSpPr>
            <a:spLocks noGrp="1"/>
          </p:cNvSpPr>
          <p:nvPr>
            <p:ph type="title"/>
          </p:nvPr>
        </p:nvSpPr>
        <p:spPr>
          <a:xfrm>
            <a:off x="838200" y="1001790"/>
            <a:ext cx="10515600" cy="929148"/>
          </a:xfrm>
        </p:spPr>
        <p:txBody>
          <a:bodyPr anchor="t"/>
          <a:lstStyle>
            <a:lvl1pPr>
              <a:defRPr sz="6000"/>
            </a:lvl1pPr>
          </a:lstStyle>
          <a:p>
            <a:r>
              <a:rPr lang="en-GB" dirty="0"/>
              <a:t>Click to edit Master title style</a:t>
            </a:r>
            <a:endParaRPr lang="en-BA" dirty="0"/>
          </a:p>
        </p:txBody>
      </p:sp>
    </p:spTree>
    <p:extLst>
      <p:ext uri="{BB962C8B-B14F-4D97-AF65-F5344CB8AC3E}">
        <p14:creationId xmlns:p14="http://schemas.microsoft.com/office/powerpoint/2010/main" val="2938554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0">
              <a:srgbClr val="FFFFFF"/>
            </a:gs>
            <a:gs pos="51000">
              <a:srgbClr val="F7F7FA"/>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2818946"/>
          </a:xfrm>
          <a:prstGeom prst="rect">
            <a:avLst/>
          </a:prstGeom>
        </p:spPr>
        <p:txBody>
          <a:bodyPr vert="horz" lIns="91440" tIns="45720" rIns="91440" bIns="45720" rtlCol="0" anchor="ctr">
            <a:noAutofit/>
          </a:bodyPr>
          <a:lstStyle/>
          <a:p>
            <a:r>
              <a:rPr lang="en-GB" dirty="0"/>
              <a:t>Click to edit Master title style</a:t>
            </a:r>
            <a:endParaRPr lang="en-US" dirty="0"/>
          </a:p>
        </p:txBody>
      </p:sp>
      <p:sp>
        <p:nvSpPr>
          <p:cNvPr id="3" name="Text Placeholder 2"/>
          <p:cNvSpPr>
            <a:spLocks noGrp="1"/>
          </p:cNvSpPr>
          <p:nvPr>
            <p:ph type="body" idx="1"/>
          </p:nvPr>
        </p:nvSpPr>
        <p:spPr>
          <a:xfrm>
            <a:off x="838200" y="3184071"/>
            <a:ext cx="10515600" cy="2992891"/>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276D79ED-3FA7-4EF8-964B-EB8BCFAB02F8}" type="datetimeFigureOut">
              <a:rPr lang="en-US" smtClean="0"/>
              <a:pPr/>
              <a:t>10/28/24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C6F12CB2-7F2C-47B9-AE70-22A94B49F233}" type="slidenum">
              <a:rPr lang="en-US" smtClean="0"/>
              <a:pPr/>
              <a:t>‹#›</a:t>
            </a:fld>
            <a:endParaRPr lang="en-US"/>
          </a:p>
        </p:txBody>
      </p:sp>
      <p:pic>
        <p:nvPicPr>
          <p:cNvPr id="7" name="Picture 6"/>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rot="16200000">
            <a:off x="-610475" y="4914981"/>
            <a:ext cx="896556" cy="324395"/>
          </a:xfrm>
          <a:prstGeom prst="rect">
            <a:avLst/>
          </a:prstGeom>
        </p:spPr>
      </p:pic>
      <p:sp>
        <p:nvSpPr>
          <p:cNvPr id="8" name="TextBox 7"/>
          <p:cNvSpPr txBox="1"/>
          <p:nvPr userDrawn="1"/>
        </p:nvSpPr>
        <p:spPr>
          <a:xfrm rot="16200000">
            <a:off x="-2113768" y="2546065"/>
            <a:ext cx="3888671" cy="276999"/>
          </a:xfrm>
          <a:prstGeom prst="rect">
            <a:avLst/>
          </a:prstGeom>
          <a:noFill/>
        </p:spPr>
        <p:txBody>
          <a:bodyPr wrap="square" rtlCol="0" anchor="ctr">
            <a:spAutoFit/>
          </a:bodyPr>
          <a:lstStyle/>
          <a:p>
            <a:r>
              <a:rPr lang="bs-Latn-BA" sz="1200" dirty="0">
                <a:solidFill>
                  <a:schemeClr val="tx1">
                    <a:lumMod val="50000"/>
                    <a:lumOff val="50000"/>
                  </a:schemeClr>
                </a:solidFill>
              </a:rPr>
              <a:t>Find</a:t>
            </a:r>
            <a:r>
              <a:rPr lang="bs-Latn-BA" sz="1200" baseline="0" dirty="0">
                <a:solidFill>
                  <a:schemeClr val="tx1">
                    <a:lumMod val="50000"/>
                    <a:lumOff val="50000"/>
                  </a:schemeClr>
                </a:solidFill>
              </a:rPr>
              <a:t> m</a:t>
            </a:r>
            <a:r>
              <a:rPr lang="bs-Latn-BA" sz="1200" dirty="0">
                <a:solidFill>
                  <a:schemeClr val="tx1">
                    <a:lumMod val="50000"/>
                    <a:lumOff val="50000"/>
                  </a:schemeClr>
                </a:solidFill>
              </a:rPr>
              <a:t>ore PowerPoint templates</a:t>
            </a:r>
            <a:r>
              <a:rPr lang="bs-Latn-BA" sz="1200" baseline="0" dirty="0">
                <a:solidFill>
                  <a:schemeClr val="tx1">
                    <a:lumMod val="50000"/>
                    <a:lumOff val="50000"/>
                  </a:schemeClr>
                </a:solidFill>
              </a:rPr>
              <a:t> on </a:t>
            </a:r>
            <a:r>
              <a:rPr lang="bs-Latn-BA" sz="1200" b="1" baseline="0" dirty="0">
                <a:solidFill>
                  <a:schemeClr val="tx1">
                    <a:lumMod val="50000"/>
                    <a:lumOff val="50000"/>
                  </a:schemeClr>
                </a:solidFill>
                <a:hlinkClick r:id="rId20"/>
              </a:rPr>
              <a:t>prezentr.com</a:t>
            </a:r>
            <a:r>
              <a:rPr lang="bs-Latn-BA" sz="1200" baseline="0" dirty="0">
                <a:solidFill>
                  <a:schemeClr val="tx1">
                    <a:lumMod val="50000"/>
                    <a:lumOff val="50000"/>
                  </a:schemeClr>
                </a:solidFill>
              </a:rPr>
              <a:t>!</a:t>
            </a:r>
            <a:endParaRPr lang="en-US" sz="1200" dirty="0">
              <a:solidFill>
                <a:schemeClr val="tx1">
                  <a:lumMod val="50000"/>
                  <a:lumOff val="50000"/>
                </a:schemeClr>
              </a:solidFill>
            </a:endParaRPr>
          </a:p>
        </p:txBody>
      </p:sp>
    </p:spTree>
    <p:extLst>
      <p:ext uri="{BB962C8B-B14F-4D97-AF65-F5344CB8AC3E}">
        <p14:creationId xmlns:p14="http://schemas.microsoft.com/office/powerpoint/2010/main" val="1297349460"/>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8" r:id="rId4"/>
    <p:sldLayoutId id="2147483651" r:id="rId5"/>
    <p:sldLayoutId id="2147483652" r:id="rId6"/>
    <p:sldLayoutId id="2147483653" r:id="rId7"/>
    <p:sldLayoutId id="2147483654" r:id="rId8"/>
    <p:sldLayoutId id="2147483655" r:id="rId9"/>
    <p:sldLayoutId id="2147483664" r:id="rId10"/>
    <p:sldLayoutId id="2147483663" r:id="rId11"/>
    <p:sldLayoutId id="2147483659" r:id="rId12"/>
    <p:sldLayoutId id="2147483660" r:id="rId13"/>
    <p:sldLayoutId id="2147483661" r:id="rId14"/>
    <p:sldLayoutId id="2147483662" r:id="rId15"/>
    <p:sldLayoutId id="2147483656" r:id="rId16"/>
    <p:sldLayoutId id="2147483657" r:id="rId17"/>
  </p:sldLayoutIdLst>
  <p:txStyles>
    <p:titleStyle>
      <a:lvl1pPr algn="ctr" defTabSz="914400" rtl="0" eaLnBrk="1" latinLnBrk="0" hangingPunct="1">
        <a:lnSpc>
          <a:spcPct val="90000"/>
        </a:lnSpc>
        <a:spcBef>
          <a:spcPct val="0"/>
        </a:spcBef>
        <a:buNone/>
        <a:defRPr sz="4800" b="1" kern="1200">
          <a:solidFill>
            <a:srgbClr val="FEFEFE"/>
          </a:solidFill>
          <a:latin typeface="FUTURA MEDIUM" panose="020B0602020204020303" pitchFamily="34" charset="-79"/>
          <a:ea typeface="Helvetica Neue" panose="02000503000000020004" pitchFamily="2" charset="0"/>
          <a:cs typeface="FUTURA MEDIUM" panose="020B06020202040203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Futura Light" panose="020B0400000000000000" pitchFamily="34" charset="0"/>
          <a:ea typeface="Open Sans" panose="020B0606030504020204" pitchFamily="34" charset="0"/>
          <a:cs typeface="Futura Medium" panose="020B0602020204020303" pitchFamily="34" charset="-79"/>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8" Type="http://schemas.openxmlformats.org/officeDocument/2006/relationships/image" Target="../media/image27.emf"/><Relationship Id="rId13" Type="http://schemas.microsoft.com/office/2017/06/relationships/model3d" Target="../media/model3d1.glb"/><Relationship Id="rId3" Type="http://schemas.openxmlformats.org/officeDocument/2006/relationships/image" Target="../media/image22.emf"/><Relationship Id="rId7" Type="http://schemas.openxmlformats.org/officeDocument/2006/relationships/image" Target="../media/image26.emf"/><Relationship Id="rId12" Type="http://schemas.openxmlformats.org/officeDocument/2006/relationships/image" Target="../media/image31.emf"/><Relationship Id="rId2" Type="http://schemas.openxmlformats.org/officeDocument/2006/relationships/image" Target="../media/image21.emf"/><Relationship Id="rId1" Type="http://schemas.openxmlformats.org/officeDocument/2006/relationships/slideLayout" Target="../slideLayouts/slideLayout1.xml"/><Relationship Id="rId6" Type="http://schemas.openxmlformats.org/officeDocument/2006/relationships/image" Target="../media/image25.emf"/><Relationship Id="rId11" Type="http://schemas.openxmlformats.org/officeDocument/2006/relationships/image" Target="../media/image30.emf"/><Relationship Id="rId5" Type="http://schemas.openxmlformats.org/officeDocument/2006/relationships/image" Target="../media/image24.emf"/><Relationship Id="rId10" Type="http://schemas.openxmlformats.org/officeDocument/2006/relationships/image" Target="../media/image29.emf"/><Relationship Id="rId4" Type="http://schemas.openxmlformats.org/officeDocument/2006/relationships/image" Target="../media/image23.emf"/><Relationship Id="rId9" Type="http://schemas.openxmlformats.org/officeDocument/2006/relationships/image" Target="../media/image28.emf"/><Relationship Id="rId1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7.png"/><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9.png"/><Relationship Id="rId7" Type="http://schemas.microsoft.com/office/2017/06/relationships/model3d" Target="../media/model3d1.glb"/><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hyperlink" Target="http://www.prezentr.com/?utm_source=templates&amp;utm_medium=presentation&amp;utm_campaign=free_downloads_2020" TargetMode="External"/><Relationship Id="rId5" Type="http://schemas.openxmlformats.org/officeDocument/2006/relationships/image" Target="../media/image11.png"/><Relationship Id="rId10" Type="http://schemas.openxmlformats.org/officeDocument/2006/relationships/image" Target="../media/image7.png"/><Relationship Id="rId4" Type="http://schemas.openxmlformats.org/officeDocument/2006/relationships/image" Target="../media/image10.png"/><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microsoft.com/office/2017/06/relationships/model3d" Target="../media/model3d1.glb"/><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hyperlink" Target="http://www.prezentr.com/?utm_source=templates&amp;utm_medium=presentation&amp;utm_campaign=free_downloads_2020" TargetMode="External"/><Relationship Id="rId5" Type="http://schemas.openxmlformats.org/officeDocument/2006/relationships/image" Target="../media/image11.png"/><Relationship Id="rId10" Type="http://schemas.openxmlformats.org/officeDocument/2006/relationships/image" Target="../media/image7.png"/><Relationship Id="rId4" Type="http://schemas.openxmlformats.org/officeDocument/2006/relationships/image" Target="../media/image10.png"/><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9.png"/><Relationship Id="rId7"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1.xml"/><Relationship Id="rId6" Type="http://schemas.microsoft.com/office/2017/06/relationships/model3d" Target="../media/model3d1.glb"/><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microsoft.com/office/2017/06/relationships/model3d" Target="../media/model3d1.glb"/><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hyperlink" Target="http://www.prezentr.com/?utm_source=templates&amp;utm_medium=presentation&amp;utm_campaign=free_downloads_2020" TargetMode="Externa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30.emf"/><Relationship Id="rId3" Type="http://schemas.openxmlformats.org/officeDocument/2006/relationships/image" Target="../media/image20.png"/><Relationship Id="rId7" Type="http://schemas.openxmlformats.org/officeDocument/2006/relationships/image" Target="../media/image24.emf"/><Relationship Id="rId12" Type="http://schemas.openxmlformats.org/officeDocument/2006/relationships/image" Target="../media/image29.emf"/><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23.emf"/><Relationship Id="rId11" Type="http://schemas.openxmlformats.org/officeDocument/2006/relationships/image" Target="../media/image28.emf"/><Relationship Id="rId5" Type="http://schemas.openxmlformats.org/officeDocument/2006/relationships/image" Target="../media/image22.emf"/><Relationship Id="rId10" Type="http://schemas.openxmlformats.org/officeDocument/2006/relationships/image" Target="../media/image27.emf"/><Relationship Id="rId4" Type="http://schemas.openxmlformats.org/officeDocument/2006/relationships/image" Target="../media/image21.emf"/><Relationship Id="rId9" Type="http://schemas.openxmlformats.org/officeDocument/2006/relationships/image" Target="../media/image26.emf"/><Relationship Id="rId14" Type="http://schemas.openxmlformats.org/officeDocument/2006/relationships/image" Target="../media/image3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C7193E2-E0E4-8692-D098-210E89AF2208}"/>
              </a:ext>
            </a:extLst>
          </p:cNvPr>
          <p:cNvSpPr/>
          <p:nvPr/>
        </p:nvSpPr>
        <p:spPr>
          <a:xfrm>
            <a:off x="1" y="0"/>
            <a:ext cx="12191999" cy="13716000"/>
          </a:xfrm>
          <a:prstGeom prst="rect">
            <a:avLst/>
          </a:prstGeom>
          <a:gradFill>
            <a:gsLst>
              <a:gs pos="0">
                <a:schemeClr val="tx1"/>
              </a:gs>
              <a:gs pos="100000">
                <a:schemeClr val="bg1">
                  <a:alpha val="0"/>
                </a:schemeClr>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6" name="Rectangle 5">
            <a:hlinkClick r:id="rId2" tooltip="Click for more PPT templates!"/>
            <a:extLst>
              <a:ext uri="{FF2B5EF4-FFF2-40B4-BE49-F238E27FC236}">
                <a16:creationId xmlns:a16="http://schemas.microsoft.com/office/drawing/2014/main" id="{A0A8E141-278A-B94D-9F64-42EC18251494}"/>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pic>
        <p:nvPicPr>
          <p:cNvPr id="1028" name="Picture 4">
            <a:extLst>
              <a:ext uri="{FF2B5EF4-FFF2-40B4-BE49-F238E27FC236}">
                <a16:creationId xmlns:a16="http://schemas.microsoft.com/office/drawing/2014/main" id="{8700E36F-8802-8C64-92A0-A7A6C50046AC}"/>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5484583" y="2817584"/>
            <a:ext cx="1222831" cy="122283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C7549F5-DFBD-0BBB-ABB6-0C6C558FA876}"/>
              </a:ext>
            </a:extLst>
          </p:cNvPr>
          <p:cNvSpPr txBox="1"/>
          <p:nvPr/>
        </p:nvSpPr>
        <p:spPr>
          <a:xfrm>
            <a:off x="2401823" y="9048982"/>
            <a:ext cx="7388352" cy="993734"/>
          </a:xfrm>
          <a:prstGeom prst="rect">
            <a:avLst/>
          </a:prstGeom>
          <a:noFill/>
        </p:spPr>
        <p:txBody>
          <a:bodyPr wrap="square" rtlCol="0">
            <a:spAutoFit/>
          </a:bodyPr>
          <a:lstStyle/>
          <a:p>
            <a:pPr algn="ctr">
              <a:lnSpc>
                <a:spcPct val="85000"/>
              </a:lnSpc>
            </a:pPr>
            <a:r>
              <a:rPr lang="en-BA" sz="2400" dirty="0">
                <a:solidFill>
                  <a:schemeClr val="bg1"/>
                </a:solidFill>
                <a:latin typeface="Poppins Light" pitchFamily="2" charset="77"/>
                <a:cs typeface="Poppins Light" pitchFamily="2" charset="77"/>
              </a:rPr>
              <a:t>iPhone 16</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4F522F2B-A6B5-599E-62A9-91CF6B22E9FD}"/>
                  </a:ext>
                </a:extLst>
              </p:cNvPr>
              <p:cNvGraphicFramePr>
                <a:graphicFrameLocks noChangeAspect="1"/>
              </p:cNvGraphicFramePr>
              <p:nvPr>
                <p:extLst>
                  <p:ext uri="{D42A27DB-BD31-4B8C-83A1-F6EECF244321}">
                    <p14:modId xmlns:p14="http://schemas.microsoft.com/office/powerpoint/2010/main" val="808082513"/>
                  </p:ext>
                </p:extLst>
              </p:nvPr>
            </p:nvGraphicFramePr>
            <p:xfrm rot="5400000">
              <a:off x="5149723" y="10531873"/>
              <a:ext cx="2068146" cy="10492986"/>
            </p:xfrm>
            <a:graphic>
              <a:graphicData uri="http://schemas.microsoft.com/office/drawing/2017/model3d">
                <am3d:model3d r:embed="rId4">
                  <am3d:spPr>
                    <a:xfrm rot="5400000">
                      <a:off x="0" y="0"/>
                      <a:ext cx="2068146" cy="1049298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521491" ay="4227855" az="491887"/>
                    <am3d:postTrans dx="0" dy="0" dz="0"/>
                  </am3d:trans>
                  <am3d:raster rName="Office3DRenderer" rVer="16.0.8326">
                    <am3d:blip r:embed="rId5"/>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4F522F2B-A6B5-599E-62A9-91CF6B22E9FD}"/>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5149723" y="10531873"/>
                <a:ext cx="2068146" cy="1049298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1BBB6E2D-92FC-B55D-78D5-802FCC4253CB}"/>
                  </a:ext>
                </a:extLst>
              </p:cNvPr>
              <p:cNvGraphicFramePr>
                <a:graphicFrameLocks noChangeAspect="1"/>
              </p:cNvGraphicFramePr>
              <p:nvPr>
                <p:extLst>
                  <p:ext uri="{D42A27DB-BD31-4B8C-83A1-F6EECF244321}">
                    <p14:modId xmlns:p14="http://schemas.microsoft.com/office/powerpoint/2010/main" val="2609917001"/>
                  </p:ext>
                </p:extLst>
              </p:nvPr>
            </p:nvGraphicFramePr>
            <p:xfrm rot="5400000">
              <a:off x="4878011" y="12145825"/>
              <a:ext cx="2435978" cy="10149904"/>
            </p:xfrm>
            <a:graphic>
              <a:graphicData uri="http://schemas.microsoft.com/office/drawing/2017/model3d">
                <am3d:model3d r:embed="rId4">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6"/>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1BBB6E2D-92FC-B55D-78D5-802FCC4253CB}"/>
                  </a:ext>
                </a:extLst>
              </p:cNvPr>
              <p:cNvPicPr>
                <a:picLocks noGrp="1" noRot="1" noChangeAspect="1" noMove="1" noResize="1" noEditPoints="1" noAdjustHandles="1" noChangeArrowheads="1" noChangeShapeType="1" noCrop="1"/>
              </p:cNvPicPr>
              <p:nvPr/>
            </p:nvPicPr>
            <p:blipFill>
              <a:blip r:embed="rId6"/>
              <a:stretch>
                <a:fillRect/>
              </a:stretch>
            </p:blipFill>
            <p:spPr>
              <a:xfrm rot="5400000">
                <a:off x="4878011" y="12145825"/>
                <a:ext cx="2435978" cy="10149904"/>
              </a:xfrm>
              <a:prstGeom prst="rect">
                <a:avLst/>
              </a:prstGeom>
            </p:spPr>
          </p:pic>
        </mc:Fallback>
      </mc:AlternateContent>
      <p:sp>
        <p:nvSpPr>
          <p:cNvPr id="9" name="TextBox 8">
            <a:extLst>
              <a:ext uri="{FF2B5EF4-FFF2-40B4-BE49-F238E27FC236}">
                <a16:creationId xmlns:a16="http://schemas.microsoft.com/office/drawing/2014/main" id="{E663E91B-1106-664F-CDF3-0A81AA3D5DF2}"/>
              </a:ext>
            </a:extLst>
          </p:cNvPr>
          <p:cNvSpPr txBox="1"/>
          <p:nvPr/>
        </p:nvSpPr>
        <p:spPr>
          <a:xfrm>
            <a:off x="2401823" y="9947277"/>
            <a:ext cx="7388352" cy="584006"/>
          </a:xfrm>
          <a:prstGeom prst="rect">
            <a:avLst/>
          </a:prstGeom>
          <a:noFill/>
        </p:spPr>
        <p:txBody>
          <a:bodyPr wrap="square" rtlCol="0">
            <a:spAutoFit/>
          </a:bodyPr>
          <a:lstStyle/>
          <a:p>
            <a:pPr algn="ctr">
              <a:lnSpc>
                <a:spcPct val="85000"/>
              </a:lnSpc>
            </a:pPr>
            <a:r>
              <a:rPr lang="en-BA" sz="3600" b="1" dirty="0">
                <a:solidFill>
                  <a:schemeClr val="bg1"/>
                </a:solidFill>
                <a:latin typeface="Poppins SemiBold" pitchFamily="2" charset="77"/>
                <a:cs typeface="Poppins SemiBold" pitchFamily="2" charset="77"/>
              </a:rPr>
              <a:t>Hello, Apple Intelligence.</a:t>
            </a:r>
            <a:endParaRPr lang="en-BA" sz="8800" b="1" dirty="0">
              <a:solidFill>
                <a:schemeClr val="bg1"/>
              </a:solidFill>
              <a:latin typeface="Poppins SemiBold" pitchFamily="2" charset="77"/>
              <a:cs typeface="Poppins SemiBold" pitchFamily="2" charset="77"/>
            </a:endParaRPr>
          </a:p>
        </p:txBody>
      </p:sp>
    </p:spTree>
    <p:extLst>
      <p:ext uri="{BB962C8B-B14F-4D97-AF65-F5344CB8AC3E}">
        <p14:creationId xmlns:p14="http://schemas.microsoft.com/office/powerpoint/2010/main" val="720928810"/>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A29CFAA-0CC4-173D-6764-BA617C795C97}"/>
            </a:ext>
          </a:extLst>
        </p:cNvPr>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99F1270-0F8D-265D-5003-2396FEC66753}"/>
              </a:ext>
            </a:extLst>
          </p:cNvPr>
          <p:cNvCxnSpPr>
            <a:cxnSpLocks/>
          </p:cNvCxnSpPr>
          <p:nvPr/>
        </p:nvCxnSpPr>
        <p:spPr>
          <a:xfrm flipH="1">
            <a:off x="-6769302"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CED3564F-34F7-E2DD-C923-71CB913D4FAD}"/>
              </a:ext>
            </a:extLst>
          </p:cNvPr>
          <p:cNvGrpSpPr/>
          <p:nvPr/>
        </p:nvGrpSpPr>
        <p:grpSpPr>
          <a:xfrm>
            <a:off x="-6517658" y="909654"/>
            <a:ext cx="2928665" cy="496186"/>
            <a:chOff x="1729507" y="850605"/>
            <a:chExt cx="2928665" cy="496186"/>
          </a:xfrm>
        </p:grpSpPr>
        <p:sp>
          <p:nvSpPr>
            <p:cNvPr id="42" name="Rounded Rectangle 41">
              <a:extLst>
                <a:ext uri="{FF2B5EF4-FFF2-40B4-BE49-F238E27FC236}">
                  <a16:creationId xmlns:a16="http://schemas.microsoft.com/office/drawing/2014/main" id="{D812B7BE-37D4-88CD-7808-46F9DF9129FE}"/>
                </a:ext>
              </a:extLst>
            </p:cNvPr>
            <p:cNvSpPr/>
            <p:nvPr/>
          </p:nvSpPr>
          <p:spPr>
            <a:xfrm>
              <a:off x="1729507" y="850605"/>
              <a:ext cx="2176123"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65" name="Group 64">
              <a:extLst>
                <a:ext uri="{FF2B5EF4-FFF2-40B4-BE49-F238E27FC236}">
                  <a16:creationId xmlns:a16="http://schemas.microsoft.com/office/drawing/2014/main" id="{2AA655FE-2AC4-9C6A-B7E5-D50E06127035}"/>
                </a:ext>
              </a:extLst>
            </p:cNvPr>
            <p:cNvGrpSpPr/>
            <p:nvPr/>
          </p:nvGrpSpPr>
          <p:grpSpPr>
            <a:xfrm>
              <a:off x="1971058" y="938729"/>
              <a:ext cx="2687114" cy="338554"/>
              <a:chOff x="1971058" y="938729"/>
              <a:chExt cx="2687114" cy="338554"/>
            </a:xfrm>
          </p:grpSpPr>
          <p:sp>
            <p:nvSpPr>
              <p:cNvPr id="12" name="TextBox 11">
                <a:extLst>
                  <a:ext uri="{FF2B5EF4-FFF2-40B4-BE49-F238E27FC236}">
                    <a16:creationId xmlns:a16="http://schemas.microsoft.com/office/drawing/2014/main" id="{BC431791-90C2-5644-DBC9-84CC86C93445}"/>
                  </a:ext>
                </a:extLst>
              </p:cNvPr>
              <p:cNvSpPr txBox="1"/>
              <p:nvPr/>
            </p:nvSpPr>
            <p:spPr>
              <a:xfrm>
                <a:off x="2374962" y="938729"/>
                <a:ext cx="2283210"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Silent mode</a:t>
                </a:r>
              </a:p>
            </p:txBody>
          </p:sp>
          <p:pic>
            <p:nvPicPr>
              <p:cNvPr id="28" name="Picture 27">
                <a:extLst>
                  <a:ext uri="{FF2B5EF4-FFF2-40B4-BE49-F238E27FC236}">
                    <a16:creationId xmlns:a16="http://schemas.microsoft.com/office/drawing/2014/main" id="{8D6F5CC8-0FB3-52DA-3BBD-34BD7472C87D}"/>
                  </a:ext>
                </a:extLst>
              </p:cNvPr>
              <p:cNvPicPr>
                <a:picLocks noChangeAspect="1"/>
              </p:cNvPicPr>
              <p:nvPr/>
            </p:nvPicPr>
            <p:blipFill>
              <a:blip r:embed="rId2">
                <a:alphaModFix/>
                <a:lum bright="100000" contrast="-70000"/>
              </a:blip>
              <a:stretch>
                <a:fillRect/>
              </a:stretch>
            </p:blipFill>
            <p:spPr>
              <a:xfrm>
                <a:off x="1971058" y="979518"/>
                <a:ext cx="216471" cy="228497"/>
              </a:xfrm>
              <a:prstGeom prst="rect">
                <a:avLst/>
              </a:prstGeom>
            </p:spPr>
          </p:pic>
        </p:grpSp>
      </p:grpSp>
      <p:grpSp>
        <p:nvGrpSpPr>
          <p:cNvPr id="64" name="Group 63">
            <a:extLst>
              <a:ext uri="{FF2B5EF4-FFF2-40B4-BE49-F238E27FC236}">
                <a16:creationId xmlns:a16="http://schemas.microsoft.com/office/drawing/2014/main" id="{5AA5BEC9-DE25-5E18-7F37-0D2345088D6F}"/>
              </a:ext>
            </a:extLst>
          </p:cNvPr>
          <p:cNvGrpSpPr/>
          <p:nvPr/>
        </p:nvGrpSpPr>
        <p:grpSpPr>
          <a:xfrm>
            <a:off x="-6267688" y="1474487"/>
            <a:ext cx="2678695" cy="338554"/>
            <a:chOff x="1979477" y="1415438"/>
            <a:chExt cx="2678695" cy="338554"/>
          </a:xfrm>
        </p:grpSpPr>
        <p:sp>
          <p:nvSpPr>
            <p:cNvPr id="13" name="TextBox 12">
              <a:extLst>
                <a:ext uri="{FF2B5EF4-FFF2-40B4-BE49-F238E27FC236}">
                  <a16:creationId xmlns:a16="http://schemas.microsoft.com/office/drawing/2014/main" id="{97B753A9-233A-D569-86A9-9745FC499F94}"/>
                </a:ext>
              </a:extLst>
            </p:cNvPr>
            <p:cNvSpPr txBox="1"/>
            <p:nvPr/>
          </p:nvSpPr>
          <p:spPr>
            <a:xfrm>
              <a:off x="2374962" y="1415438"/>
              <a:ext cx="2283210" cy="338554"/>
            </a:xfrm>
            <a:prstGeom prst="rect">
              <a:avLst/>
            </a:prstGeom>
            <a:noFill/>
          </p:spPr>
          <p:txBody>
            <a:bodyPr wrap="square">
              <a:spAutoFit/>
            </a:bodyPr>
            <a:lstStyle/>
            <a:p>
              <a:r>
                <a:rPr lang="en-GB" sz="1600" dirty="0">
                  <a:latin typeface="Poppins Light" pitchFamily="2" charset="77"/>
                  <a:cs typeface="Poppins Light" pitchFamily="2" charset="77"/>
                </a:rPr>
                <a:t>Focus</a:t>
              </a:r>
            </a:p>
          </p:txBody>
        </p:sp>
        <p:pic>
          <p:nvPicPr>
            <p:cNvPr id="29" name="Picture 28">
              <a:extLst>
                <a:ext uri="{FF2B5EF4-FFF2-40B4-BE49-F238E27FC236}">
                  <a16:creationId xmlns:a16="http://schemas.microsoft.com/office/drawing/2014/main" id="{A35CB025-710A-8523-C6BD-F5D35AB4DA4A}"/>
                </a:ext>
              </a:extLst>
            </p:cNvPr>
            <p:cNvPicPr>
              <a:picLocks noChangeAspect="1"/>
            </p:cNvPicPr>
            <p:nvPr/>
          </p:nvPicPr>
          <p:blipFill>
            <a:blip r:embed="rId3"/>
            <a:stretch>
              <a:fillRect/>
            </a:stretch>
          </p:blipFill>
          <p:spPr>
            <a:xfrm>
              <a:off x="1979477" y="1466791"/>
              <a:ext cx="199634" cy="199634"/>
            </a:xfrm>
            <a:prstGeom prst="rect">
              <a:avLst/>
            </a:prstGeom>
          </p:spPr>
        </p:pic>
      </p:grpSp>
      <p:grpSp>
        <p:nvGrpSpPr>
          <p:cNvPr id="63" name="Group 62">
            <a:extLst>
              <a:ext uri="{FF2B5EF4-FFF2-40B4-BE49-F238E27FC236}">
                <a16:creationId xmlns:a16="http://schemas.microsoft.com/office/drawing/2014/main" id="{674C6D79-2D8F-1437-4029-56A7C5619CAD}"/>
              </a:ext>
            </a:extLst>
          </p:cNvPr>
          <p:cNvGrpSpPr/>
          <p:nvPr/>
        </p:nvGrpSpPr>
        <p:grpSpPr>
          <a:xfrm>
            <a:off x="-6292944" y="1951196"/>
            <a:ext cx="2703951" cy="338554"/>
            <a:chOff x="1954221" y="1892147"/>
            <a:chExt cx="2703951" cy="338554"/>
          </a:xfrm>
        </p:grpSpPr>
        <p:sp>
          <p:nvSpPr>
            <p:cNvPr id="15" name="TextBox 14">
              <a:extLst>
                <a:ext uri="{FF2B5EF4-FFF2-40B4-BE49-F238E27FC236}">
                  <a16:creationId xmlns:a16="http://schemas.microsoft.com/office/drawing/2014/main" id="{A07DED32-21FC-A88A-6F88-15C56A789D08}"/>
                </a:ext>
              </a:extLst>
            </p:cNvPr>
            <p:cNvSpPr txBox="1"/>
            <p:nvPr/>
          </p:nvSpPr>
          <p:spPr>
            <a:xfrm>
              <a:off x="2374962" y="1892147"/>
              <a:ext cx="2283210" cy="338554"/>
            </a:xfrm>
            <a:prstGeom prst="rect">
              <a:avLst/>
            </a:prstGeom>
            <a:noFill/>
          </p:spPr>
          <p:txBody>
            <a:bodyPr wrap="square">
              <a:spAutoFit/>
            </a:bodyPr>
            <a:lstStyle/>
            <a:p>
              <a:r>
                <a:rPr lang="en-GB" sz="1600" dirty="0">
                  <a:latin typeface="Poppins Light" pitchFamily="2" charset="77"/>
                  <a:cs typeface="Poppins Light" pitchFamily="2" charset="77"/>
                </a:rPr>
                <a:t>Camera</a:t>
              </a:r>
            </a:p>
          </p:txBody>
        </p:sp>
        <p:pic>
          <p:nvPicPr>
            <p:cNvPr id="30" name="Picture 29">
              <a:extLst>
                <a:ext uri="{FF2B5EF4-FFF2-40B4-BE49-F238E27FC236}">
                  <a16:creationId xmlns:a16="http://schemas.microsoft.com/office/drawing/2014/main" id="{7C2E43C0-B00A-0B24-DB7F-A2732CCA8D95}"/>
                </a:ext>
              </a:extLst>
            </p:cNvPr>
            <p:cNvPicPr>
              <a:picLocks noChangeAspect="1"/>
            </p:cNvPicPr>
            <p:nvPr/>
          </p:nvPicPr>
          <p:blipFill>
            <a:blip r:embed="rId4"/>
            <a:stretch>
              <a:fillRect/>
            </a:stretch>
          </p:blipFill>
          <p:spPr>
            <a:xfrm>
              <a:off x="1954221" y="1925201"/>
              <a:ext cx="250145" cy="202040"/>
            </a:xfrm>
            <a:prstGeom prst="rect">
              <a:avLst/>
            </a:prstGeom>
          </p:spPr>
        </p:pic>
      </p:grpSp>
      <p:grpSp>
        <p:nvGrpSpPr>
          <p:cNvPr id="62" name="Group 61">
            <a:extLst>
              <a:ext uri="{FF2B5EF4-FFF2-40B4-BE49-F238E27FC236}">
                <a16:creationId xmlns:a16="http://schemas.microsoft.com/office/drawing/2014/main" id="{FEFC4636-F216-2DAD-2B4A-98E2492AC32C}"/>
              </a:ext>
            </a:extLst>
          </p:cNvPr>
          <p:cNvGrpSpPr/>
          <p:nvPr/>
        </p:nvGrpSpPr>
        <p:grpSpPr>
          <a:xfrm>
            <a:off x="-6220786" y="2427905"/>
            <a:ext cx="2631793" cy="338554"/>
            <a:chOff x="2026379" y="2368856"/>
            <a:chExt cx="2631793" cy="338554"/>
          </a:xfrm>
        </p:grpSpPr>
        <p:sp>
          <p:nvSpPr>
            <p:cNvPr id="17" name="TextBox 16">
              <a:extLst>
                <a:ext uri="{FF2B5EF4-FFF2-40B4-BE49-F238E27FC236}">
                  <a16:creationId xmlns:a16="http://schemas.microsoft.com/office/drawing/2014/main" id="{7322BA83-7C9B-0051-496C-538DE4937977}"/>
                </a:ext>
              </a:extLst>
            </p:cNvPr>
            <p:cNvSpPr txBox="1"/>
            <p:nvPr/>
          </p:nvSpPr>
          <p:spPr>
            <a:xfrm>
              <a:off x="2374962" y="2368856"/>
              <a:ext cx="2283210" cy="338554"/>
            </a:xfrm>
            <a:prstGeom prst="rect">
              <a:avLst/>
            </a:prstGeom>
            <a:noFill/>
          </p:spPr>
          <p:txBody>
            <a:bodyPr wrap="square">
              <a:spAutoFit/>
            </a:bodyPr>
            <a:lstStyle/>
            <a:p>
              <a:r>
                <a:rPr lang="en-GB" sz="1600" dirty="0">
                  <a:latin typeface="Poppins Light" pitchFamily="2" charset="77"/>
                  <a:cs typeface="Poppins Light" pitchFamily="2" charset="77"/>
                </a:rPr>
                <a:t>Flashlight</a:t>
              </a:r>
            </a:p>
          </p:txBody>
        </p:sp>
        <p:pic>
          <p:nvPicPr>
            <p:cNvPr id="31" name="Picture 30">
              <a:extLst>
                <a:ext uri="{FF2B5EF4-FFF2-40B4-BE49-F238E27FC236}">
                  <a16:creationId xmlns:a16="http://schemas.microsoft.com/office/drawing/2014/main" id="{84BCBAD0-F580-5A1C-42C1-4747A6DF1814}"/>
                </a:ext>
              </a:extLst>
            </p:cNvPr>
            <p:cNvPicPr>
              <a:picLocks noChangeAspect="1"/>
            </p:cNvPicPr>
            <p:nvPr/>
          </p:nvPicPr>
          <p:blipFill>
            <a:blip r:embed="rId5"/>
            <a:stretch>
              <a:fillRect/>
            </a:stretch>
          </p:blipFill>
          <p:spPr>
            <a:xfrm>
              <a:off x="2026379" y="2386017"/>
              <a:ext cx="105830" cy="250144"/>
            </a:xfrm>
            <a:prstGeom prst="rect">
              <a:avLst/>
            </a:prstGeom>
          </p:spPr>
        </p:pic>
      </p:grpSp>
      <p:grpSp>
        <p:nvGrpSpPr>
          <p:cNvPr id="61" name="Group 60">
            <a:extLst>
              <a:ext uri="{FF2B5EF4-FFF2-40B4-BE49-F238E27FC236}">
                <a16:creationId xmlns:a16="http://schemas.microsoft.com/office/drawing/2014/main" id="{19B7B751-D7A1-145C-164D-E1C1277F7FB8}"/>
              </a:ext>
            </a:extLst>
          </p:cNvPr>
          <p:cNvGrpSpPr/>
          <p:nvPr/>
        </p:nvGrpSpPr>
        <p:grpSpPr>
          <a:xfrm>
            <a:off x="-6264081" y="2904614"/>
            <a:ext cx="2675088" cy="338554"/>
            <a:chOff x="1983084" y="2845565"/>
            <a:chExt cx="2675088" cy="338554"/>
          </a:xfrm>
        </p:grpSpPr>
        <p:sp>
          <p:nvSpPr>
            <p:cNvPr id="18" name="TextBox 17">
              <a:extLst>
                <a:ext uri="{FF2B5EF4-FFF2-40B4-BE49-F238E27FC236}">
                  <a16:creationId xmlns:a16="http://schemas.microsoft.com/office/drawing/2014/main" id="{A23CF5B1-CBA8-3235-8F8F-AB9AD2D0D1F4}"/>
                </a:ext>
              </a:extLst>
            </p:cNvPr>
            <p:cNvSpPr txBox="1"/>
            <p:nvPr/>
          </p:nvSpPr>
          <p:spPr>
            <a:xfrm>
              <a:off x="2374962" y="2845565"/>
              <a:ext cx="2283210" cy="338554"/>
            </a:xfrm>
            <a:prstGeom prst="rect">
              <a:avLst/>
            </a:prstGeom>
            <a:noFill/>
          </p:spPr>
          <p:txBody>
            <a:bodyPr wrap="square">
              <a:spAutoFit/>
            </a:bodyPr>
            <a:lstStyle/>
            <a:p>
              <a:r>
                <a:rPr lang="en-GB" sz="1600" dirty="0">
                  <a:latin typeface="Poppins Light" pitchFamily="2" charset="77"/>
                  <a:cs typeface="Poppins Light" pitchFamily="2" charset="77"/>
                </a:rPr>
                <a:t>Voice Memo</a:t>
              </a:r>
            </a:p>
          </p:txBody>
        </p:sp>
        <p:pic>
          <p:nvPicPr>
            <p:cNvPr id="32" name="Picture 31">
              <a:extLst>
                <a:ext uri="{FF2B5EF4-FFF2-40B4-BE49-F238E27FC236}">
                  <a16:creationId xmlns:a16="http://schemas.microsoft.com/office/drawing/2014/main" id="{6A9C37A2-5BAA-F320-07DB-DC7CAAA3761D}"/>
                </a:ext>
              </a:extLst>
            </p:cNvPr>
            <p:cNvPicPr>
              <a:picLocks noChangeAspect="1"/>
            </p:cNvPicPr>
            <p:nvPr/>
          </p:nvPicPr>
          <p:blipFill>
            <a:blip r:embed="rId6"/>
            <a:stretch>
              <a:fillRect/>
            </a:stretch>
          </p:blipFill>
          <p:spPr>
            <a:xfrm>
              <a:off x="1983084" y="2894937"/>
              <a:ext cx="192418" cy="250144"/>
            </a:xfrm>
            <a:prstGeom prst="rect">
              <a:avLst/>
            </a:prstGeom>
          </p:spPr>
        </p:pic>
      </p:grpSp>
      <p:grpSp>
        <p:nvGrpSpPr>
          <p:cNvPr id="60" name="Group 59">
            <a:extLst>
              <a:ext uri="{FF2B5EF4-FFF2-40B4-BE49-F238E27FC236}">
                <a16:creationId xmlns:a16="http://schemas.microsoft.com/office/drawing/2014/main" id="{C789DD03-C5EE-F2C0-3035-A14DB8FCEBA2}"/>
              </a:ext>
            </a:extLst>
          </p:cNvPr>
          <p:cNvGrpSpPr/>
          <p:nvPr/>
        </p:nvGrpSpPr>
        <p:grpSpPr>
          <a:xfrm>
            <a:off x="-6280918" y="3381323"/>
            <a:ext cx="2691925" cy="338554"/>
            <a:chOff x="1966247" y="3322274"/>
            <a:chExt cx="2691925" cy="338554"/>
          </a:xfrm>
        </p:grpSpPr>
        <p:sp>
          <p:nvSpPr>
            <p:cNvPr id="22" name="TextBox 21">
              <a:extLst>
                <a:ext uri="{FF2B5EF4-FFF2-40B4-BE49-F238E27FC236}">
                  <a16:creationId xmlns:a16="http://schemas.microsoft.com/office/drawing/2014/main" id="{C59B78CD-8C45-E005-8DB9-2409F19FD410}"/>
                </a:ext>
              </a:extLst>
            </p:cNvPr>
            <p:cNvSpPr txBox="1"/>
            <p:nvPr/>
          </p:nvSpPr>
          <p:spPr>
            <a:xfrm>
              <a:off x="2374962" y="3322274"/>
              <a:ext cx="2283210" cy="338554"/>
            </a:xfrm>
            <a:prstGeom prst="rect">
              <a:avLst/>
            </a:prstGeom>
            <a:noFill/>
          </p:spPr>
          <p:txBody>
            <a:bodyPr wrap="square">
              <a:spAutoFit/>
            </a:bodyPr>
            <a:lstStyle/>
            <a:p>
              <a:r>
                <a:rPr lang="en-GB" sz="1600" dirty="0">
                  <a:latin typeface="Poppins Light" pitchFamily="2" charset="77"/>
                  <a:cs typeface="Poppins Light" pitchFamily="2" charset="77"/>
                </a:rPr>
                <a:t>Recognize Music</a:t>
              </a:r>
            </a:p>
          </p:txBody>
        </p:sp>
        <p:pic>
          <p:nvPicPr>
            <p:cNvPr id="33" name="Picture 32">
              <a:extLst>
                <a:ext uri="{FF2B5EF4-FFF2-40B4-BE49-F238E27FC236}">
                  <a16:creationId xmlns:a16="http://schemas.microsoft.com/office/drawing/2014/main" id="{8DB7DF2F-6C53-E24E-1FF2-6922A1A1E6A4}"/>
                </a:ext>
              </a:extLst>
            </p:cNvPr>
            <p:cNvPicPr>
              <a:picLocks noChangeAspect="1"/>
            </p:cNvPicPr>
            <p:nvPr/>
          </p:nvPicPr>
          <p:blipFill>
            <a:blip r:embed="rId7"/>
            <a:stretch>
              <a:fillRect/>
            </a:stretch>
          </p:blipFill>
          <p:spPr>
            <a:xfrm>
              <a:off x="1966247" y="3403857"/>
              <a:ext cx="226092" cy="226092"/>
            </a:xfrm>
            <a:prstGeom prst="rect">
              <a:avLst/>
            </a:prstGeom>
          </p:spPr>
        </p:pic>
      </p:grpSp>
      <p:grpSp>
        <p:nvGrpSpPr>
          <p:cNvPr id="59" name="Group 58">
            <a:extLst>
              <a:ext uri="{FF2B5EF4-FFF2-40B4-BE49-F238E27FC236}">
                <a16:creationId xmlns:a16="http://schemas.microsoft.com/office/drawing/2014/main" id="{2C3ED43A-5781-6A66-E75A-ED352B564543}"/>
              </a:ext>
            </a:extLst>
          </p:cNvPr>
          <p:cNvGrpSpPr/>
          <p:nvPr/>
        </p:nvGrpSpPr>
        <p:grpSpPr>
          <a:xfrm>
            <a:off x="-6304970" y="3858032"/>
            <a:ext cx="2715977" cy="338554"/>
            <a:chOff x="1942195" y="3798983"/>
            <a:chExt cx="2715977" cy="338554"/>
          </a:xfrm>
        </p:grpSpPr>
        <p:sp>
          <p:nvSpPr>
            <p:cNvPr id="23" name="TextBox 22">
              <a:extLst>
                <a:ext uri="{FF2B5EF4-FFF2-40B4-BE49-F238E27FC236}">
                  <a16:creationId xmlns:a16="http://schemas.microsoft.com/office/drawing/2014/main" id="{0F952B37-4581-6D4C-B718-FAB7CB4EEFF2}"/>
                </a:ext>
              </a:extLst>
            </p:cNvPr>
            <p:cNvSpPr txBox="1"/>
            <p:nvPr/>
          </p:nvSpPr>
          <p:spPr>
            <a:xfrm>
              <a:off x="2374962" y="3798983"/>
              <a:ext cx="2283210" cy="338554"/>
            </a:xfrm>
            <a:prstGeom prst="rect">
              <a:avLst/>
            </a:prstGeom>
            <a:noFill/>
          </p:spPr>
          <p:txBody>
            <a:bodyPr wrap="square">
              <a:spAutoFit/>
            </a:bodyPr>
            <a:lstStyle/>
            <a:p>
              <a:r>
                <a:rPr lang="en-GB" sz="1600" dirty="0">
                  <a:latin typeface="Poppins Light" pitchFamily="2" charset="77"/>
                  <a:cs typeface="Poppins Light" pitchFamily="2" charset="77"/>
                </a:rPr>
                <a:t>Translate</a:t>
              </a:r>
            </a:p>
          </p:txBody>
        </p:sp>
        <p:pic>
          <p:nvPicPr>
            <p:cNvPr id="34" name="Picture 33">
              <a:extLst>
                <a:ext uri="{FF2B5EF4-FFF2-40B4-BE49-F238E27FC236}">
                  <a16:creationId xmlns:a16="http://schemas.microsoft.com/office/drawing/2014/main" id="{D105185C-C17F-9D50-5E8F-54F17840D584}"/>
                </a:ext>
              </a:extLst>
            </p:cNvPr>
            <p:cNvPicPr>
              <a:picLocks noChangeAspect="1"/>
            </p:cNvPicPr>
            <p:nvPr/>
          </p:nvPicPr>
          <p:blipFill>
            <a:blip r:embed="rId8"/>
            <a:stretch>
              <a:fillRect/>
            </a:stretch>
          </p:blipFill>
          <p:spPr>
            <a:xfrm>
              <a:off x="1942195" y="3888725"/>
              <a:ext cx="274196" cy="187608"/>
            </a:xfrm>
            <a:prstGeom prst="rect">
              <a:avLst/>
            </a:prstGeom>
          </p:spPr>
        </p:pic>
      </p:grpSp>
      <p:grpSp>
        <p:nvGrpSpPr>
          <p:cNvPr id="58" name="Group 57">
            <a:extLst>
              <a:ext uri="{FF2B5EF4-FFF2-40B4-BE49-F238E27FC236}">
                <a16:creationId xmlns:a16="http://schemas.microsoft.com/office/drawing/2014/main" id="{51525755-A156-2422-961A-F61BC83BB9AE}"/>
              </a:ext>
            </a:extLst>
          </p:cNvPr>
          <p:cNvGrpSpPr/>
          <p:nvPr/>
        </p:nvGrpSpPr>
        <p:grpSpPr>
          <a:xfrm>
            <a:off x="-6271296" y="4334741"/>
            <a:ext cx="2682303" cy="338554"/>
            <a:chOff x="1975869" y="4275692"/>
            <a:chExt cx="2682303" cy="338554"/>
          </a:xfrm>
        </p:grpSpPr>
        <p:sp>
          <p:nvSpPr>
            <p:cNvPr id="24" name="TextBox 23">
              <a:extLst>
                <a:ext uri="{FF2B5EF4-FFF2-40B4-BE49-F238E27FC236}">
                  <a16:creationId xmlns:a16="http://schemas.microsoft.com/office/drawing/2014/main" id="{912EC719-9198-2FFA-1405-73462E557333}"/>
                </a:ext>
              </a:extLst>
            </p:cNvPr>
            <p:cNvSpPr txBox="1"/>
            <p:nvPr/>
          </p:nvSpPr>
          <p:spPr>
            <a:xfrm>
              <a:off x="2374962" y="4275692"/>
              <a:ext cx="2283210" cy="338554"/>
            </a:xfrm>
            <a:prstGeom prst="rect">
              <a:avLst/>
            </a:prstGeom>
            <a:noFill/>
          </p:spPr>
          <p:txBody>
            <a:bodyPr wrap="square">
              <a:spAutoFit/>
            </a:bodyPr>
            <a:lstStyle/>
            <a:p>
              <a:r>
                <a:rPr lang="en-GB" sz="1600" dirty="0">
                  <a:latin typeface="Poppins Light" pitchFamily="2" charset="77"/>
                  <a:cs typeface="Poppins Light" pitchFamily="2" charset="77"/>
                </a:rPr>
                <a:t>Magnifier</a:t>
              </a:r>
            </a:p>
          </p:txBody>
        </p:sp>
        <p:pic>
          <p:nvPicPr>
            <p:cNvPr id="35" name="Picture 34">
              <a:extLst>
                <a:ext uri="{FF2B5EF4-FFF2-40B4-BE49-F238E27FC236}">
                  <a16:creationId xmlns:a16="http://schemas.microsoft.com/office/drawing/2014/main" id="{1CACF0E8-068C-5155-E51B-864BD9F0A13A}"/>
                </a:ext>
              </a:extLst>
            </p:cNvPr>
            <p:cNvPicPr>
              <a:picLocks noChangeAspect="1"/>
            </p:cNvPicPr>
            <p:nvPr/>
          </p:nvPicPr>
          <p:blipFill>
            <a:blip r:embed="rId9"/>
            <a:stretch>
              <a:fillRect/>
            </a:stretch>
          </p:blipFill>
          <p:spPr>
            <a:xfrm>
              <a:off x="1975869" y="4335109"/>
              <a:ext cx="206849" cy="206849"/>
            </a:xfrm>
            <a:prstGeom prst="rect">
              <a:avLst/>
            </a:prstGeom>
          </p:spPr>
        </p:pic>
      </p:grpSp>
      <p:grpSp>
        <p:nvGrpSpPr>
          <p:cNvPr id="57" name="Group 56">
            <a:extLst>
              <a:ext uri="{FF2B5EF4-FFF2-40B4-BE49-F238E27FC236}">
                <a16:creationId xmlns:a16="http://schemas.microsoft.com/office/drawing/2014/main" id="{CF80C459-7B31-3068-E66F-03E44B502180}"/>
              </a:ext>
            </a:extLst>
          </p:cNvPr>
          <p:cNvGrpSpPr/>
          <p:nvPr/>
        </p:nvGrpSpPr>
        <p:grpSpPr>
          <a:xfrm>
            <a:off x="-6268891" y="4811450"/>
            <a:ext cx="2679898" cy="338554"/>
            <a:chOff x="1978274" y="4752401"/>
            <a:chExt cx="2679898" cy="338554"/>
          </a:xfrm>
        </p:grpSpPr>
        <p:sp>
          <p:nvSpPr>
            <p:cNvPr id="25" name="TextBox 24">
              <a:extLst>
                <a:ext uri="{FF2B5EF4-FFF2-40B4-BE49-F238E27FC236}">
                  <a16:creationId xmlns:a16="http://schemas.microsoft.com/office/drawing/2014/main" id="{5404736A-C2BB-C6AE-E40E-5585B127205E}"/>
                </a:ext>
              </a:extLst>
            </p:cNvPr>
            <p:cNvSpPr txBox="1"/>
            <p:nvPr/>
          </p:nvSpPr>
          <p:spPr>
            <a:xfrm>
              <a:off x="2374962" y="4752401"/>
              <a:ext cx="2283210" cy="338554"/>
            </a:xfrm>
            <a:prstGeom prst="rect">
              <a:avLst/>
            </a:prstGeom>
            <a:noFill/>
          </p:spPr>
          <p:txBody>
            <a:bodyPr wrap="square">
              <a:spAutoFit/>
            </a:bodyPr>
            <a:lstStyle/>
            <a:p>
              <a:r>
                <a:rPr lang="en-GB" sz="1600" dirty="0">
                  <a:latin typeface="Poppins Light" pitchFamily="2" charset="77"/>
                  <a:cs typeface="Poppins Light" pitchFamily="2" charset="77"/>
                </a:rPr>
                <a:t>Controls</a:t>
              </a:r>
            </a:p>
          </p:txBody>
        </p:sp>
        <p:pic>
          <p:nvPicPr>
            <p:cNvPr id="36" name="Picture 35">
              <a:extLst>
                <a:ext uri="{FF2B5EF4-FFF2-40B4-BE49-F238E27FC236}">
                  <a16:creationId xmlns:a16="http://schemas.microsoft.com/office/drawing/2014/main" id="{8D551BC0-FDAD-E2D0-BF20-8DFC4C87F032}"/>
                </a:ext>
              </a:extLst>
            </p:cNvPr>
            <p:cNvPicPr>
              <a:picLocks noChangeAspect="1"/>
            </p:cNvPicPr>
            <p:nvPr/>
          </p:nvPicPr>
          <p:blipFill>
            <a:blip r:embed="rId10"/>
            <a:stretch>
              <a:fillRect/>
            </a:stretch>
          </p:blipFill>
          <p:spPr>
            <a:xfrm>
              <a:off x="1978274" y="4800734"/>
              <a:ext cx="202040" cy="204445"/>
            </a:xfrm>
            <a:prstGeom prst="rect">
              <a:avLst/>
            </a:prstGeom>
          </p:spPr>
        </p:pic>
      </p:grpSp>
      <p:grpSp>
        <p:nvGrpSpPr>
          <p:cNvPr id="56" name="Group 55">
            <a:extLst>
              <a:ext uri="{FF2B5EF4-FFF2-40B4-BE49-F238E27FC236}">
                <a16:creationId xmlns:a16="http://schemas.microsoft.com/office/drawing/2014/main" id="{F3991022-89B1-80F3-E5A9-A9E6E168D7C6}"/>
              </a:ext>
            </a:extLst>
          </p:cNvPr>
          <p:cNvGrpSpPr/>
          <p:nvPr/>
        </p:nvGrpSpPr>
        <p:grpSpPr>
          <a:xfrm>
            <a:off x="-6274905" y="5288159"/>
            <a:ext cx="2685912" cy="338554"/>
            <a:chOff x="1972260" y="5229110"/>
            <a:chExt cx="2685912" cy="338554"/>
          </a:xfrm>
        </p:grpSpPr>
        <p:sp>
          <p:nvSpPr>
            <p:cNvPr id="26" name="TextBox 25">
              <a:extLst>
                <a:ext uri="{FF2B5EF4-FFF2-40B4-BE49-F238E27FC236}">
                  <a16:creationId xmlns:a16="http://schemas.microsoft.com/office/drawing/2014/main" id="{39AEE90C-7558-4B5D-D78F-B8E9C8D684E7}"/>
                </a:ext>
              </a:extLst>
            </p:cNvPr>
            <p:cNvSpPr txBox="1"/>
            <p:nvPr/>
          </p:nvSpPr>
          <p:spPr>
            <a:xfrm>
              <a:off x="2374962" y="5229110"/>
              <a:ext cx="2283210" cy="338554"/>
            </a:xfrm>
            <a:prstGeom prst="rect">
              <a:avLst/>
            </a:prstGeom>
            <a:noFill/>
          </p:spPr>
          <p:txBody>
            <a:bodyPr wrap="square">
              <a:spAutoFit/>
            </a:bodyPr>
            <a:lstStyle/>
            <a:p>
              <a:r>
                <a:rPr lang="en-GB" sz="1600" dirty="0">
                  <a:latin typeface="Poppins Light" pitchFamily="2" charset="77"/>
                  <a:cs typeface="Poppins Light" pitchFamily="2" charset="77"/>
                </a:rPr>
                <a:t>Shortcut</a:t>
              </a:r>
            </a:p>
          </p:txBody>
        </p:sp>
        <p:pic>
          <p:nvPicPr>
            <p:cNvPr id="37" name="Picture 36">
              <a:extLst>
                <a:ext uri="{FF2B5EF4-FFF2-40B4-BE49-F238E27FC236}">
                  <a16:creationId xmlns:a16="http://schemas.microsoft.com/office/drawing/2014/main" id="{904FB026-6943-8CC3-4699-934E6FEBF1C2}"/>
                </a:ext>
              </a:extLst>
            </p:cNvPr>
            <p:cNvPicPr>
              <a:picLocks noChangeAspect="1"/>
            </p:cNvPicPr>
            <p:nvPr/>
          </p:nvPicPr>
          <p:blipFill>
            <a:blip r:embed="rId11"/>
            <a:stretch>
              <a:fillRect/>
            </a:stretch>
          </p:blipFill>
          <p:spPr>
            <a:xfrm>
              <a:off x="1972260" y="5263955"/>
              <a:ext cx="214066" cy="238118"/>
            </a:xfrm>
            <a:prstGeom prst="rect">
              <a:avLst/>
            </a:prstGeom>
          </p:spPr>
        </p:pic>
      </p:grpSp>
      <p:grpSp>
        <p:nvGrpSpPr>
          <p:cNvPr id="55" name="Group 54">
            <a:extLst>
              <a:ext uri="{FF2B5EF4-FFF2-40B4-BE49-F238E27FC236}">
                <a16:creationId xmlns:a16="http://schemas.microsoft.com/office/drawing/2014/main" id="{AC675FE5-C363-50FE-F224-5B87CC3DC304}"/>
              </a:ext>
            </a:extLst>
          </p:cNvPr>
          <p:cNvGrpSpPr/>
          <p:nvPr/>
        </p:nvGrpSpPr>
        <p:grpSpPr>
          <a:xfrm>
            <a:off x="-6282121" y="5764868"/>
            <a:ext cx="2693128" cy="338554"/>
            <a:chOff x="1965044" y="5705819"/>
            <a:chExt cx="2693128" cy="338554"/>
          </a:xfrm>
        </p:grpSpPr>
        <p:sp>
          <p:nvSpPr>
            <p:cNvPr id="27" name="TextBox 26">
              <a:extLst>
                <a:ext uri="{FF2B5EF4-FFF2-40B4-BE49-F238E27FC236}">
                  <a16:creationId xmlns:a16="http://schemas.microsoft.com/office/drawing/2014/main" id="{FA0B1F05-64DF-5228-1733-F5A019371190}"/>
                </a:ext>
              </a:extLst>
            </p:cNvPr>
            <p:cNvSpPr txBox="1"/>
            <p:nvPr/>
          </p:nvSpPr>
          <p:spPr>
            <a:xfrm>
              <a:off x="2374962" y="5705819"/>
              <a:ext cx="2283210" cy="338554"/>
            </a:xfrm>
            <a:prstGeom prst="rect">
              <a:avLst/>
            </a:prstGeom>
            <a:noFill/>
          </p:spPr>
          <p:txBody>
            <a:bodyPr wrap="square">
              <a:spAutoFit/>
            </a:bodyPr>
            <a:lstStyle/>
            <a:p>
              <a:r>
                <a:rPr lang="en-GB" sz="1600" dirty="0">
                  <a:latin typeface="Poppins Light" pitchFamily="2" charset="77"/>
                  <a:cs typeface="Poppins Light" pitchFamily="2" charset="77"/>
                </a:rPr>
                <a:t>Accessibility</a:t>
              </a:r>
            </a:p>
          </p:txBody>
        </p:sp>
        <p:pic>
          <p:nvPicPr>
            <p:cNvPr id="38" name="Picture 37">
              <a:extLst>
                <a:ext uri="{FF2B5EF4-FFF2-40B4-BE49-F238E27FC236}">
                  <a16:creationId xmlns:a16="http://schemas.microsoft.com/office/drawing/2014/main" id="{BBCB0EE4-9D27-3AA0-6D1C-7D9D6030EA78}"/>
                </a:ext>
              </a:extLst>
            </p:cNvPr>
            <p:cNvPicPr>
              <a:picLocks noChangeAspect="1"/>
            </p:cNvPicPr>
            <p:nvPr/>
          </p:nvPicPr>
          <p:blipFill>
            <a:blip r:embed="rId12"/>
            <a:stretch>
              <a:fillRect/>
            </a:stretch>
          </p:blipFill>
          <p:spPr>
            <a:xfrm>
              <a:off x="1965044" y="5760847"/>
              <a:ext cx="228497" cy="228497"/>
            </a:xfrm>
            <a:prstGeom prst="rect">
              <a:avLst/>
            </a:prstGeom>
          </p:spPr>
        </p:pic>
      </p:grpSp>
      <mc:AlternateContent xmlns:mc="http://schemas.openxmlformats.org/markup-compatibility/2006">
        <mc:Choice xmlns:am3d="http://schemas.microsoft.com/office/drawing/2017/model3d" Requires="am3d">
          <p:graphicFrame>
            <p:nvGraphicFramePr>
              <p:cNvPr id="10" name="3D Model 9">
                <a:extLst>
                  <a:ext uri="{FF2B5EF4-FFF2-40B4-BE49-F238E27FC236}">
                    <a16:creationId xmlns:a16="http://schemas.microsoft.com/office/drawing/2014/main" id="{DBA688CD-8C9D-455F-5290-BDCF02E18211}"/>
                  </a:ext>
                </a:extLst>
              </p:cNvPr>
              <p:cNvGraphicFramePr>
                <a:graphicFrameLocks noChangeAspect="1"/>
              </p:cNvGraphicFramePr>
              <p:nvPr>
                <p:extLst>
                  <p:ext uri="{D42A27DB-BD31-4B8C-83A1-F6EECF244321}">
                    <p14:modId xmlns:p14="http://schemas.microsoft.com/office/powerpoint/2010/main" val="246471707"/>
                  </p:ext>
                </p:extLst>
              </p:nvPr>
            </p:nvGraphicFramePr>
            <p:xfrm rot="16200000">
              <a:off x="10774467" y="-4180305"/>
              <a:ext cx="6764328" cy="13744405"/>
            </p:xfrm>
            <a:graphic>
              <a:graphicData uri="http://schemas.microsoft.com/office/drawing/2017/model3d">
                <am3d:model3d r:embed="rId13">
                  <am3d:spPr>
                    <a:xfrm rot="16200000">
                      <a:off x="0" y="0"/>
                      <a:ext cx="6764328" cy="13744405"/>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14"/>
                  </am3d:raster>
                  <am3d:objViewport viewportSz="1640952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a:extLst>
                  <a:ext uri="{FF2B5EF4-FFF2-40B4-BE49-F238E27FC236}">
                    <a16:creationId xmlns:a16="http://schemas.microsoft.com/office/drawing/2014/main" id="{DBA688CD-8C9D-455F-5290-BDCF02E18211}"/>
                  </a:ext>
                </a:extLst>
              </p:cNvPr>
              <p:cNvPicPr>
                <a:picLocks noGrp="1" noRot="1" noChangeAspect="1" noMove="1" noResize="1" noEditPoints="1" noAdjustHandles="1" noChangeArrowheads="1" noChangeShapeType="1" noCrop="1"/>
              </p:cNvPicPr>
              <p:nvPr/>
            </p:nvPicPr>
            <p:blipFill>
              <a:blip r:embed="rId14"/>
              <a:stretch>
                <a:fillRect/>
              </a:stretch>
            </p:blipFill>
            <p:spPr>
              <a:xfrm rot="16200000">
                <a:off x="10774467" y="-4180305"/>
                <a:ext cx="6764328" cy="13744405"/>
              </a:xfrm>
              <a:prstGeom prst="rect">
                <a:avLst/>
              </a:prstGeom>
              <a:effectLst/>
            </p:spPr>
          </p:pic>
        </mc:Fallback>
      </mc:AlternateContent>
      <p:sp>
        <p:nvSpPr>
          <p:cNvPr id="11" name="TextBox 10">
            <a:extLst>
              <a:ext uri="{FF2B5EF4-FFF2-40B4-BE49-F238E27FC236}">
                <a16:creationId xmlns:a16="http://schemas.microsoft.com/office/drawing/2014/main" id="{ED85BF55-833D-FA1D-C884-A16548F17823}"/>
              </a:ext>
            </a:extLst>
          </p:cNvPr>
          <p:cNvSpPr txBox="1"/>
          <p:nvPr/>
        </p:nvSpPr>
        <p:spPr>
          <a:xfrm>
            <a:off x="1077316" y="4199216"/>
            <a:ext cx="5702481" cy="1754326"/>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b="0" dirty="0">
                <a:solidFill>
                  <a:srgbClr val="96ADE7"/>
                </a:solidFill>
                <a:latin typeface="Poppins Medium" pitchFamily="2" charset="77"/>
                <a:cs typeface="Poppins Medium" pitchFamily="2" charset="77"/>
              </a:rPr>
              <a:t>New camera system.</a:t>
            </a:r>
          </a:p>
          <a:p>
            <a:pPr algn="l">
              <a:lnSpc>
                <a:spcPct val="100000"/>
              </a:lnSpc>
            </a:pPr>
            <a:r>
              <a:rPr lang="en-GB" b="0" dirty="0">
                <a:solidFill>
                  <a:schemeClr val="tx1"/>
                </a:solidFill>
                <a:latin typeface="Poppins Medium" pitchFamily="2" charset="77"/>
                <a:cs typeface="Poppins Medium" pitchFamily="2" charset="77"/>
              </a:rPr>
              <a:t>Go to great lengths to get the perfect shot.</a:t>
            </a:r>
            <a:endParaRPr lang="en-BA" b="0" dirty="0">
              <a:solidFill>
                <a:schemeClr val="tx1"/>
              </a:solidFill>
              <a:latin typeface="Poppins Medium" pitchFamily="2" charset="77"/>
              <a:cs typeface="Poppins Medium" pitchFamily="2" charset="77"/>
            </a:endParaRPr>
          </a:p>
        </p:txBody>
      </p:sp>
    </p:spTree>
    <p:extLst>
      <p:ext uri="{BB962C8B-B14F-4D97-AF65-F5344CB8AC3E}">
        <p14:creationId xmlns:p14="http://schemas.microsoft.com/office/powerpoint/2010/main" val="26294321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7F7FA"/>
        </a:solidFill>
        <a:effectLst/>
      </p:bgPr>
    </p:bg>
    <p:spTree>
      <p:nvGrpSpPr>
        <p:cNvPr id="1" name="">
          <a:extLst>
            <a:ext uri="{FF2B5EF4-FFF2-40B4-BE49-F238E27FC236}">
              <a16:creationId xmlns:a16="http://schemas.microsoft.com/office/drawing/2014/main" id="{D93D9D40-94B5-0304-C16C-E020D8500B98}"/>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04C5F015-032F-32A9-1CFC-83264FDE3F3C}"/>
              </a:ext>
            </a:extLst>
          </p:cNvPr>
          <p:cNvSpPr/>
          <p:nvPr/>
        </p:nvSpPr>
        <p:spPr>
          <a:xfrm>
            <a:off x="1" y="-6858000"/>
            <a:ext cx="12191999" cy="13716000"/>
          </a:xfrm>
          <a:prstGeom prst="rect">
            <a:avLst/>
          </a:prstGeom>
          <a:gradFill>
            <a:gsLst>
              <a:gs pos="0">
                <a:schemeClr val="tx1"/>
              </a:gs>
              <a:gs pos="99000">
                <a:schemeClr val="bg1">
                  <a:alpha val="0"/>
                </a:schemeClr>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6" name="Rectangle 5">
            <a:hlinkClick r:id="rId2" tooltip="Click for more PPT templates!"/>
            <a:extLst>
              <a:ext uri="{FF2B5EF4-FFF2-40B4-BE49-F238E27FC236}">
                <a16:creationId xmlns:a16="http://schemas.microsoft.com/office/drawing/2014/main" id="{D2BA7AD8-FDFC-FDE4-167B-9520719D4607}"/>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5" name="TextBox 4">
            <a:extLst>
              <a:ext uri="{FF2B5EF4-FFF2-40B4-BE49-F238E27FC236}">
                <a16:creationId xmlns:a16="http://schemas.microsoft.com/office/drawing/2014/main" id="{C13761E1-6EA8-5D1A-3706-642B79B10C37}"/>
              </a:ext>
            </a:extLst>
          </p:cNvPr>
          <p:cNvSpPr txBox="1"/>
          <p:nvPr/>
        </p:nvSpPr>
        <p:spPr>
          <a:xfrm>
            <a:off x="2401823" y="323969"/>
            <a:ext cx="7388352" cy="993734"/>
          </a:xfrm>
          <a:prstGeom prst="rect">
            <a:avLst/>
          </a:prstGeom>
          <a:noFill/>
        </p:spPr>
        <p:txBody>
          <a:bodyPr wrap="square" rtlCol="0">
            <a:spAutoFit/>
          </a:bodyPr>
          <a:lstStyle/>
          <a:p>
            <a:pPr algn="ctr">
              <a:lnSpc>
                <a:spcPct val="85000"/>
              </a:lnSpc>
            </a:pPr>
            <a:r>
              <a:rPr lang="en-BA" sz="2400" dirty="0">
                <a:solidFill>
                  <a:schemeClr val="bg1"/>
                </a:solidFill>
                <a:latin typeface="Poppins Light" pitchFamily="2" charset="77"/>
                <a:cs typeface="Poppins Light" pitchFamily="2" charset="77"/>
              </a:rPr>
              <a:t>iPhone 16</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483044B-3053-261F-E69B-C13BF4C2A679}"/>
                  </a:ext>
                </a:extLst>
              </p:cNvPr>
              <p:cNvGraphicFramePr>
                <a:graphicFrameLocks noChangeAspect="1"/>
              </p:cNvGraphicFramePr>
              <p:nvPr/>
            </p:nvGraphicFramePr>
            <p:xfrm rot="5400000">
              <a:off x="5149723" y="-1690243"/>
              <a:ext cx="2068146" cy="10492986"/>
            </p:xfrm>
            <a:graphic>
              <a:graphicData uri="http://schemas.microsoft.com/office/drawing/2017/model3d">
                <am3d:model3d r:embed="rId3">
                  <am3d:spPr>
                    <a:xfrm rot="5400000">
                      <a:off x="0" y="0"/>
                      <a:ext cx="2068146" cy="1049298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521491" ay="4227855" az="491887"/>
                    <am3d:postTrans dx="0" dy="0" dz="0"/>
                  </am3d:trans>
                  <am3d:raster rName="Office3DRenderer" rVer="16.0.8326">
                    <am3d:blip r:embed="rId4"/>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483044B-3053-261F-E69B-C13BF4C2A679}"/>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5149723" y="-1690243"/>
                <a:ext cx="2068146" cy="1049298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63691835-6D77-DF47-11BF-C0C2CA3C25B6}"/>
                  </a:ext>
                </a:extLst>
              </p:cNvPr>
              <p:cNvGraphicFramePr>
                <a:graphicFrameLocks noChangeAspect="1"/>
              </p:cNvGraphicFramePr>
              <p:nvPr/>
            </p:nvGraphicFramePr>
            <p:xfrm rot="5400000">
              <a:off x="4878011" y="-76291"/>
              <a:ext cx="2435978" cy="10149904"/>
            </p:xfrm>
            <a:graphic>
              <a:graphicData uri="http://schemas.microsoft.com/office/drawing/2017/model3d">
                <am3d:model3d r:embed="rId3">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5"/>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63691835-6D77-DF47-11BF-C0C2CA3C25B6}"/>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4878011" y="-76291"/>
                <a:ext cx="2435978" cy="10149904"/>
              </a:xfrm>
              <a:prstGeom prst="rect">
                <a:avLst/>
              </a:prstGeom>
            </p:spPr>
          </p:pic>
        </mc:Fallback>
      </mc:AlternateContent>
      <p:sp>
        <p:nvSpPr>
          <p:cNvPr id="9" name="TextBox 8">
            <a:extLst>
              <a:ext uri="{FF2B5EF4-FFF2-40B4-BE49-F238E27FC236}">
                <a16:creationId xmlns:a16="http://schemas.microsoft.com/office/drawing/2014/main" id="{C0B6C564-7819-22F2-9544-98538B5379A8}"/>
              </a:ext>
            </a:extLst>
          </p:cNvPr>
          <p:cNvSpPr txBox="1"/>
          <p:nvPr/>
        </p:nvSpPr>
        <p:spPr>
          <a:xfrm>
            <a:off x="2401823" y="1222264"/>
            <a:ext cx="7388352" cy="584006"/>
          </a:xfrm>
          <a:prstGeom prst="rect">
            <a:avLst/>
          </a:prstGeom>
          <a:noFill/>
        </p:spPr>
        <p:txBody>
          <a:bodyPr wrap="square" rtlCol="0">
            <a:spAutoFit/>
          </a:bodyPr>
          <a:lstStyle/>
          <a:p>
            <a:pPr algn="ctr">
              <a:lnSpc>
                <a:spcPct val="85000"/>
              </a:lnSpc>
            </a:pPr>
            <a:r>
              <a:rPr lang="en-BA" sz="3600" b="1" dirty="0">
                <a:solidFill>
                  <a:schemeClr val="bg1"/>
                </a:solidFill>
                <a:latin typeface="Poppins SemiBold" pitchFamily="2" charset="77"/>
                <a:cs typeface="Poppins SemiBold" pitchFamily="2" charset="77"/>
              </a:rPr>
              <a:t>Hello, Apple Intelligence.</a:t>
            </a:r>
            <a:endParaRPr lang="en-BA" sz="8800" b="1" dirty="0">
              <a:solidFill>
                <a:schemeClr val="bg1"/>
              </a:solidFill>
              <a:latin typeface="Poppins SemiBold" pitchFamily="2" charset="77"/>
              <a:cs typeface="Poppins SemiBold" pitchFamily="2" charset="77"/>
            </a:endParaRPr>
          </a:p>
        </p:txBody>
      </p:sp>
      <p:pic>
        <p:nvPicPr>
          <p:cNvPr id="10" name="Picture 4">
            <a:extLst>
              <a:ext uri="{FF2B5EF4-FFF2-40B4-BE49-F238E27FC236}">
                <a16:creationId xmlns:a16="http://schemas.microsoft.com/office/drawing/2014/main" id="{51CD193C-DE12-EAD9-E85B-3DCC1D97C07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484583" y="-3982657"/>
            <a:ext cx="1222831" cy="1222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9763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597E6D-D63C-250D-5E5B-1B48119C7B29}"/>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C9EE99AB-47F0-5C3B-5052-DEA734991DE8}"/>
              </a:ext>
            </a:extLst>
          </p:cNvPr>
          <p:cNvSpPr/>
          <p:nvPr/>
        </p:nvSpPr>
        <p:spPr>
          <a:xfrm>
            <a:off x="1" y="-14408380"/>
            <a:ext cx="12191999" cy="13716000"/>
          </a:xfrm>
          <a:prstGeom prst="rect">
            <a:avLst/>
          </a:prstGeom>
          <a:gradFill>
            <a:gsLst>
              <a:gs pos="100000">
                <a:schemeClr val="bg1"/>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6" name="Rectangle 5">
            <a:hlinkClick r:id="rId2" tooltip="Click for more PPT templates!"/>
            <a:extLst>
              <a:ext uri="{FF2B5EF4-FFF2-40B4-BE49-F238E27FC236}">
                <a16:creationId xmlns:a16="http://schemas.microsoft.com/office/drawing/2014/main" id="{C00A4A23-3D81-C40C-6EA3-36AA1B601C3E}"/>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5" name="TextBox 4">
            <a:extLst>
              <a:ext uri="{FF2B5EF4-FFF2-40B4-BE49-F238E27FC236}">
                <a16:creationId xmlns:a16="http://schemas.microsoft.com/office/drawing/2014/main" id="{D8C3B73B-3FC8-F783-063A-1A23FEDB7DF9}"/>
              </a:ext>
            </a:extLst>
          </p:cNvPr>
          <p:cNvSpPr txBox="1"/>
          <p:nvPr/>
        </p:nvSpPr>
        <p:spPr>
          <a:xfrm>
            <a:off x="2401823" y="-2713413"/>
            <a:ext cx="7388352" cy="993734"/>
          </a:xfrm>
          <a:prstGeom prst="rect">
            <a:avLst/>
          </a:prstGeom>
          <a:noFill/>
        </p:spPr>
        <p:txBody>
          <a:bodyPr wrap="square" rtlCol="0">
            <a:spAutoFit/>
          </a:bodyPr>
          <a:lstStyle/>
          <a:p>
            <a:pPr algn="ctr">
              <a:lnSpc>
                <a:spcPct val="85000"/>
              </a:lnSpc>
            </a:pPr>
            <a:r>
              <a:rPr lang="en-BA" sz="2400" dirty="0">
                <a:solidFill>
                  <a:schemeClr val="bg1"/>
                </a:solidFill>
                <a:latin typeface="Poppins Light" pitchFamily="2" charset="77"/>
                <a:cs typeface="Poppins Light" pitchFamily="2" charset="77"/>
              </a:rPr>
              <a:t>iPhone 16</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4A99256E-71DE-245C-B1D6-339D66CD2208}"/>
                  </a:ext>
                </a:extLst>
              </p:cNvPr>
              <p:cNvGraphicFramePr>
                <a:graphicFrameLocks noChangeAspect="1"/>
              </p:cNvGraphicFramePr>
              <p:nvPr>
                <p:extLst>
                  <p:ext uri="{D42A27DB-BD31-4B8C-83A1-F6EECF244321}">
                    <p14:modId xmlns:p14="http://schemas.microsoft.com/office/powerpoint/2010/main" val="2402654095"/>
                  </p:ext>
                </p:extLst>
              </p:nvPr>
            </p:nvGraphicFramePr>
            <p:xfrm>
              <a:off x="3786267" y="3509835"/>
              <a:ext cx="4619462" cy="9387402"/>
            </p:xfrm>
            <a:graphic>
              <a:graphicData uri="http://schemas.microsoft.com/office/drawing/2017/model3d">
                <am3d:model3d r:embed="rId3">
                  <am3d:spPr>
                    <a:xfrm>
                      <a:off x="0" y="0"/>
                      <a:ext cx="4619462" cy="938740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m3d:postTrans dx="0" dy="0" dz="0"/>
                  </am3d:trans>
                  <am3d:raster rName="Office3DRenderer" rVer="16.0.8326">
                    <am3d:blip r:embed="rId4"/>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4A99256E-71DE-245C-B1D6-339D66CD2208}"/>
                  </a:ext>
                </a:extLst>
              </p:cNvPr>
              <p:cNvPicPr>
                <a:picLocks noGrp="1" noRot="1" noChangeAspect="1" noMove="1" noResize="1" noEditPoints="1" noAdjustHandles="1" noChangeArrowheads="1" noChangeShapeType="1" noCrop="1"/>
              </p:cNvPicPr>
              <p:nvPr/>
            </p:nvPicPr>
            <p:blipFill>
              <a:blip r:embed="rId4"/>
              <a:stretch>
                <a:fillRect/>
              </a:stretch>
            </p:blipFill>
            <p:spPr>
              <a:xfrm>
                <a:off x="3786267" y="3509835"/>
                <a:ext cx="4619462" cy="938740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A3B964DD-C32A-5574-F9C1-EA799111C706}"/>
                  </a:ext>
                </a:extLst>
              </p:cNvPr>
              <p:cNvGraphicFramePr>
                <a:graphicFrameLocks noChangeAspect="1"/>
              </p:cNvGraphicFramePr>
              <p:nvPr>
                <p:extLst>
                  <p:ext uri="{D42A27DB-BD31-4B8C-83A1-F6EECF244321}">
                    <p14:modId xmlns:p14="http://schemas.microsoft.com/office/powerpoint/2010/main" val="51570766"/>
                  </p:ext>
                </p:extLst>
              </p:nvPr>
            </p:nvGraphicFramePr>
            <p:xfrm rot="5400000">
              <a:off x="4878011" y="8325665"/>
              <a:ext cx="2435978" cy="10149904"/>
            </p:xfrm>
            <a:graphic>
              <a:graphicData uri="http://schemas.microsoft.com/office/drawing/2017/model3d">
                <am3d:model3d r:embed="rId3">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5"/>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A3B964DD-C32A-5574-F9C1-EA799111C706}"/>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4878011" y="8325665"/>
                <a:ext cx="2435978" cy="10149904"/>
              </a:xfrm>
              <a:prstGeom prst="rect">
                <a:avLst/>
              </a:prstGeom>
            </p:spPr>
          </p:pic>
        </mc:Fallback>
      </mc:AlternateContent>
      <p:sp>
        <p:nvSpPr>
          <p:cNvPr id="9" name="TextBox 8">
            <a:extLst>
              <a:ext uri="{FF2B5EF4-FFF2-40B4-BE49-F238E27FC236}">
                <a16:creationId xmlns:a16="http://schemas.microsoft.com/office/drawing/2014/main" id="{3AFD8DE1-42BE-5723-059B-35B1F3B68046}"/>
              </a:ext>
            </a:extLst>
          </p:cNvPr>
          <p:cNvSpPr txBox="1"/>
          <p:nvPr/>
        </p:nvSpPr>
        <p:spPr>
          <a:xfrm>
            <a:off x="2401823" y="-1815118"/>
            <a:ext cx="7388352" cy="584006"/>
          </a:xfrm>
          <a:prstGeom prst="rect">
            <a:avLst/>
          </a:prstGeom>
          <a:noFill/>
        </p:spPr>
        <p:txBody>
          <a:bodyPr wrap="square" rtlCol="0">
            <a:spAutoFit/>
          </a:bodyPr>
          <a:lstStyle/>
          <a:p>
            <a:pPr algn="ctr">
              <a:lnSpc>
                <a:spcPct val="85000"/>
              </a:lnSpc>
            </a:pPr>
            <a:r>
              <a:rPr lang="en-BA" sz="3600" b="1" dirty="0">
                <a:solidFill>
                  <a:schemeClr val="bg1"/>
                </a:solidFill>
                <a:latin typeface="Poppins SemiBold" pitchFamily="2" charset="77"/>
                <a:cs typeface="Poppins SemiBold" pitchFamily="2" charset="77"/>
              </a:rPr>
              <a:t>Hello, Apple Intelligence.</a:t>
            </a:r>
            <a:endParaRPr lang="en-BA" sz="8800" b="1" dirty="0">
              <a:solidFill>
                <a:schemeClr val="bg1"/>
              </a:solidFill>
              <a:latin typeface="Poppins SemiBold" pitchFamily="2" charset="77"/>
              <a:cs typeface="Poppins SemiBold" pitchFamily="2" charset="77"/>
            </a:endParaRPr>
          </a:p>
        </p:txBody>
      </p:sp>
      <p:pic>
        <p:nvPicPr>
          <p:cNvPr id="10" name="Picture 4">
            <a:extLst>
              <a:ext uri="{FF2B5EF4-FFF2-40B4-BE49-F238E27FC236}">
                <a16:creationId xmlns:a16="http://schemas.microsoft.com/office/drawing/2014/main" id="{A9E9DBF9-C6BE-FCDB-7B6F-1451AE373318}"/>
              </a:ext>
            </a:extLst>
          </p:cNvPr>
          <p:cNvPicPr>
            <a:picLocks noChangeAspect="1" noChangeArrowheads="1"/>
          </p:cNvPicPr>
          <p:nvPr/>
        </p:nvPicPr>
        <p:blipFill>
          <a:blip r:embed="rId6">
            <a:lum bright="70000" contrast="-70000"/>
            <a:extLst>
              <a:ext uri="{28A0092B-C50C-407E-A947-70E740481C1C}">
                <a14:useLocalDpi xmlns:a14="http://schemas.microsoft.com/office/drawing/2010/main" val="0"/>
              </a:ext>
            </a:extLst>
          </a:blip>
          <a:srcRect/>
          <a:stretch>
            <a:fillRect/>
          </a:stretch>
        </p:blipFill>
        <p:spPr bwMode="auto">
          <a:xfrm>
            <a:off x="5484583" y="-3982657"/>
            <a:ext cx="1222831" cy="1222831"/>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68069181-7D34-71B2-3D48-A2ED34EBBA42}"/>
              </a:ext>
            </a:extLst>
          </p:cNvPr>
          <p:cNvSpPr txBox="1"/>
          <p:nvPr/>
        </p:nvSpPr>
        <p:spPr>
          <a:xfrm>
            <a:off x="1664066" y="891479"/>
            <a:ext cx="8863868" cy="156966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nSpc>
                <a:spcPct val="100000"/>
              </a:lnSpc>
            </a:pPr>
            <a:r>
              <a:rPr lang="en-GB" sz="4800" b="0" dirty="0">
                <a:gradFill flip="none" rotWithShape="1">
                  <a:gsLst>
                    <a:gs pos="68000">
                      <a:srgbClr val="FA6B01"/>
                    </a:gs>
                    <a:gs pos="46000">
                      <a:srgbClr val="E471E7"/>
                    </a:gs>
                    <a:gs pos="27000">
                      <a:srgbClr val="A887FD"/>
                    </a:gs>
                    <a:gs pos="0">
                      <a:srgbClr val="00A3F8"/>
                    </a:gs>
                  </a:gsLst>
                  <a:lin ang="0" scaled="1"/>
                  <a:tileRect/>
                </a:gradFill>
                <a:latin typeface="Poppins Medium" pitchFamily="2" charset="77"/>
                <a:cs typeface="Poppins Medium" pitchFamily="2" charset="77"/>
              </a:rPr>
              <a:t>Apple Intelligence.</a:t>
            </a:r>
          </a:p>
          <a:p>
            <a:pPr>
              <a:lnSpc>
                <a:spcPct val="100000"/>
              </a:lnSpc>
            </a:pPr>
            <a:r>
              <a:rPr lang="en-GB" sz="4800" b="0" dirty="0">
                <a:solidFill>
                  <a:schemeClr val="tx1"/>
                </a:solidFill>
                <a:latin typeface="Poppins Medium" pitchFamily="2" charset="77"/>
                <a:cs typeface="Poppins Medium" pitchFamily="2" charset="77"/>
              </a:rPr>
              <a:t>AI-opening possibilities.</a:t>
            </a:r>
            <a:endParaRPr lang="en-BA" sz="4800" b="0" dirty="0">
              <a:solidFill>
                <a:schemeClr val="tx1"/>
              </a:solidFill>
              <a:latin typeface="Poppins Medium" pitchFamily="2" charset="77"/>
              <a:cs typeface="Poppins Medium" pitchFamily="2" charset="77"/>
            </a:endParaRPr>
          </a:p>
        </p:txBody>
      </p:sp>
      <p:sp>
        <p:nvSpPr>
          <p:cNvPr id="15" name="TextBox 14">
            <a:extLst>
              <a:ext uri="{FF2B5EF4-FFF2-40B4-BE49-F238E27FC236}">
                <a16:creationId xmlns:a16="http://schemas.microsoft.com/office/drawing/2014/main" id="{E4E24A11-67CE-B3DB-2A33-EDBFC4C1DD54}"/>
              </a:ext>
            </a:extLst>
          </p:cNvPr>
          <p:cNvSpPr txBox="1"/>
          <p:nvPr/>
        </p:nvSpPr>
        <p:spPr>
          <a:xfrm>
            <a:off x="2401824" y="2653570"/>
            <a:ext cx="7388352" cy="242567"/>
          </a:xfrm>
          <a:prstGeom prst="rect">
            <a:avLst/>
          </a:prstGeom>
          <a:noFill/>
        </p:spPr>
        <p:txBody>
          <a:bodyPr wrap="square" rtlCol="0">
            <a:spAutoFit/>
          </a:bodyPr>
          <a:lstStyle/>
          <a:p>
            <a:pPr algn="ctr">
              <a:lnSpc>
                <a:spcPct val="85000"/>
              </a:lnSpc>
            </a:pPr>
            <a:r>
              <a:rPr lang="en-GB" sz="1100" dirty="0">
                <a:solidFill>
                  <a:schemeClr val="bg2">
                    <a:lumMod val="75000"/>
                  </a:schemeClr>
                </a:solidFill>
                <a:latin typeface="Poppins Light" pitchFamily="2" charset="77"/>
                <a:cs typeface="Poppins Light" pitchFamily="2" charset="77"/>
              </a:rPr>
              <a:t>Co</a:t>
            </a:r>
            <a:r>
              <a:rPr lang="en-BA" sz="1100" dirty="0">
                <a:solidFill>
                  <a:schemeClr val="bg2">
                    <a:lumMod val="75000"/>
                  </a:schemeClr>
                </a:solidFill>
                <a:latin typeface="Poppins Light" pitchFamily="2" charset="77"/>
                <a:cs typeface="Poppins Light" pitchFamily="2" charset="77"/>
              </a:rPr>
              <a:t>ming this fall.</a:t>
            </a:r>
            <a:endParaRPr lang="en-BA" sz="3600" dirty="0">
              <a:solidFill>
                <a:schemeClr val="bg2">
                  <a:lumMod val="75000"/>
                </a:schemeClr>
              </a:solidFill>
              <a:latin typeface="Poppins Light" pitchFamily="2" charset="77"/>
              <a:cs typeface="Poppins Light" pitchFamily="2" charset="77"/>
            </a:endParaRPr>
          </a:p>
        </p:txBody>
      </p:sp>
      <mc:AlternateContent xmlns:mc="http://schemas.openxmlformats.org/markup-compatibility/2006">
        <mc:Choice xmlns:am3d="http://schemas.microsoft.com/office/drawing/2017/model3d" Requires="am3d">
          <p:graphicFrame>
            <p:nvGraphicFramePr>
              <p:cNvPr id="16" name="3D Model 15">
                <a:extLst>
                  <a:ext uri="{FF2B5EF4-FFF2-40B4-BE49-F238E27FC236}">
                    <a16:creationId xmlns:a16="http://schemas.microsoft.com/office/drawing/2014/main" id="{B78E0432-C4EC-2F3B-0976-F816DF1B0B64}"/>
                  </a:ext>
                </a:extLst>
              </p:cNvPr>
              <p:cNvGraphicFramePr>
                <a:graphicFrameLocks noChangeAspect="1"/>
              </p:cNvGraphicFramePr>
              <p:nvPr>
                <p:extLst>
                  <p:ext uri="{D42A27DB-BD31-4B8C-83A1-F6EECF244321}">
                    <p14:modId xmlns:p14="http://schemas.microsoft.com/office/powerpoint/2010/main" val="309727730"/>
                  </p:ext>
                </p:extLst>
              </p:nvPr>
            </p:nvGraphicFramePr>
            <p:xfrm>
              <a:off x="12937409" y="1538673"/>
              <a:ext cx="2295450" cy="4664682"/>
            </p:xfrm>
            <a:graphic>
              <a:graphicData uri="http://schemas.microsoft.com/office/drawing/2017/model3d">
                <am3d:model3d r:embed="rId3">
                  <am3d:spPr>
                    <a:xfrm>
                      <a:off x="0" y="0"/>
                      <a:ext cx="2295450" cy="466468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7"/>
                  </am3d:raster>
                  <am3d:objViewport viewportSz="554128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6" name="3D Model 15">
                <a:extLst>
                  <a:ext uri="{FF2B5EF4-FFF2-40B4-BE49-F238E27FC236}">
                    <a16:creationId xmlns:a16="http://schemas.microsoft.com/office/drawing/2014/main" id="{B78E0432-C4EC-2F3B-0976-F816DF1B0B64}"/>
                  </a:ext>
                </a:extLst>
              </p:cNvPr>
              <p:cNvPicPr>
                <a:picLocks noGrp="1" noRot="1" noChangeAspect="1" noMove="1" noResize="1" noEditPoints="1" noAdjustHandles="1" noChangeArrowheads="1" noChangeShapeType="1" noCrop="1"/>
              </p:cNvPicPr>
              <p:nvPr/>
            </p:nvPicPr>
            <p:blipFill>
              <a:blip r:embed="rId7"/>
              <a:stretch>
                <a:fillRect/>
              </a:stretch>
            </p:blipFill>
            <p:spPr>
              <a:xfrm>
                <a:off x="12937409" y="1538673"/>
                <a:ext cx="2295450" cy="4664682"/>
              </a:xfrm>
              <a:prstGeom prst="rect">
                <a:avLst/>
              </a:prstGeom>
            </p:spPr>
          </p:pic>
        </mc:Fallback>
      </mc:AlternateContent>
      <p:sp>
        <p:nvSpPr>
          <p:cNvPr id="17" name="TextBox 16">
            <a:extLst>
              <a:ext uri="{FF2B5EF4-FFF2-40B4-BE49-F238E27FC236}">
                <a16:creationId xmlns:a16="http://schemas.microsoft.com/office/drawing/2014/main" id="{B42790FC-5FAB-BFBF-E56B-62A8E30A5E12}"/>
              </a:ext>
            </a:extLst>
          </p:cNvPr>
          <p:cNvSpPr txBox="1"/>
          <p:nvPr/>
        </p:nvSpPr>
        <p:spPr>
          <a:xfrm>
            <a:off x="-6012686" y="917834"/>
            <a:ext cx="4348620" cy="1573508"/>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r>
              <a:rPr lang="en-GB" sz="2800" b="0" dirty="0">
                <a:solidFill>
                  <a:schemeClr val="tx1"/>
                </a:solidFill>
                <a:latin typeface="Poppins Medium" pitchFamily="2" charset="77"/>
                <a:cs typeface="Poppins Medium" pitchFamily="2" charset="77"/>
              </a:rPr>
              <a:t>The first iPhone built</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for Apple Intelligence.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Personal, private,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powerful.</a:t>
            </a:r>
            <a:endParaRPr lang="en-BA" sz="2800" b="0" dirty="0">
              <a:solidFill>
                <a:schemeClr val="tx1"/>
              </a:solidFill>
              <a:latin typeface="Poppins Medium" pitchFamily="2" charset="77"/>
              <a:cs typeface="Poppins Medium" pitchFamily="2" charset="77"/>
            </a:endParaRPr>
          </a:p>
        </p:txBody>
      </p:sp>
    </p:spTree>
    <p:extLst>
      <p:ext uri="{BB962C8B-B14F-4D97-AF65-F5344CB8AC3E}">
        <p14:creationId xmlns:p14="http://schemas.microsoft.com/office/powerpoint/2010/main" val="19335775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56000">
              <a:srgbClr val="F7F7FA"/>
            </a:gs>
          </a:gsLst>
          <a:lin ang="5400000" scaled="1"/>
          <a:tileRect/>
        </a:gradFill>
        <a:effectLst/>
      </p:bgPr>
    </p:bg>
    <p:spTree>
      <p:nvGrpSpPr>
        <p:cNvPr id="1" name="">
          <a:extLst>
            <a:ext uri="{FF2B5EF4-FFF2-40B4-BE49-F238E27FC236}">
              <a16:creationId xmlns:a16="http://schemas.microsoft.com/office/drawing/2014/main" id="{7F50851E-4CED-35C0-BA4A-E425F504B12A}"/>
            </a:ext>
          </a:extLst>
        </p:cNvPr>
        <p:cNvGrpSpPr/>
        <p:nvPr/>
      </p:nvGrpSpPr>
      <p:grpSpPr>
        <a:xfrm>
          <a:off x="0" y="0"/>
          <a:ext cx="0" cy="0"/>
          <a:chOff x="0" y="0"/>
          <a:chExt cx="0" cy="0"/>
        </a:xfrm>
      </p:grpSpPr>
      <p:grpSp>
        <p:nvGrpSpPr>
          <p:cNvPr id="14" name="Group 13">
            <a:extLst>
              <a:ext uri="{FF2B5EF4-FFF2-40B4-BE49-F238E27FC236}">
                <a16:creationId xmlns:a16="http://schemas.microsoft.com/office/drawing/2014/main" id="{618CF3AF-80BE-C5BC-2F16-91F2D3534010}"/>
              </a:ext>
            </a:extLst>
          </p:cNvPr>
          <p:cNvGrpSpPr/>
          <p:nvPr/>
        </p:nvGrpSpPr>
        <p:grpSpPr>
          <a:xfrm>
            <a:off x="392581" y="12622620"/>
            <a:ext cx="11439420" cy="6033889"/>
            <a:chOff x="392581" y="3746365"/>
            <a:chExt cx="11439420" cy="6033889"/>
          </a:xfrm>
        </p:grpSpPr>
        <p:pic>
          <p:nvPicPr>
            <p:cNvPr id="15" name="Picture 14">
              <a:extLst>
                <a:ext uri="{FF2B5EF4-FFF2-40B4-BE49-F238E27FC236}">
                  <a16:creationId xmlns:a16="http://schemas.microsoft.com/office/drawing/2014/main" id="{E9809BB7-C2B8-8D7E-3627-9A152CD88C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581" y="3746365"/>
              <a:ext cx="3344084" cy="6033889"/>
            </a:xfrm>
            <a:prstGeom prst="rect">
              <a:avLst/>
            </a:prstGeom>
          </p:spPr>
        </p:pic>
        <p:pic>
          <p:nvPicPr>
            <p:cNvPr id="16" name="Picture 15">
              <a:extLst>
                <a:ext uri="{FF2B5EF4-FFF2-40B4-BE49-F238E27FC236}">
                  <a16:creationId xmlns:a16="http://schemas.microsoft.com/office/drawing/2014/main" id="{69235FE3-B18E-074B-0634-A2C7F0F396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8231" y="3746365"/>
              <a:ext cx="3423770" cy="6033889"/>
            </a:xfrm>
            <a:prstGeom prst="rect">
              <a:avLst/>
            </a:prstGeom>
          </p:spPr>
        </p:pic>
      </p:grpSp>
      <p:grpSp>
        <p:nvGrpSpPr>
          <p:cNvPr id="17" name="Group 16">
            <a:extLst>
              <a:ext uri="{FF2B5EF4-FFF2-40B4-BE49-F238E27FC236}">
                <a16:creationId xmlns:a16="http://schemas.microsoft.com/office/drawing/2014/main" id="{752C404A-B8BB-26D4-7C10-A39B24D6E4B6}"/>
              </a:ext>
            </a:extLst>
          </p:cNvPr>
          <p:cNvGrpSpPr/>
          <p:nvPr/>
        </p:nvGrpSpPr>
        <p:grpSpPr>
          <a:xfrm>
            <a:off x="2223194" y="7815970"/>
            <a:ext cx="7522799" cy="6033888"/>
            <a:chOff x="2223194" y="2920036"/>
            <a:chExt cx="7522799" cy="6033888"/>
          </a:xfrm>
        </p:grpSpPr>
        <p:pic>
          <p:nvPicPr>
            <p:cNvPr id="18" name="Picture 17">
              <a:extLst>
                <a:ext uri="{FF2B5EF4-FFF2-40B4-BE49-F238E27FC236}">
                  <a16:creationId xmlns:a16="http://schemas.microsoft.com/office/drawing/2014/main" id="{C5641431-265B-5FE8-C7F5-09B58B6496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3663" y="2920037"/>
              <a:ext cx="3302330" cy="6033887"/>
            </a:xfrm>
            <a:prstGeom prst="rect">
              <a:avLst/>
            </a:prstGeom>
          </p:spPr>
        </p:pic>
        <p:pic>
          <p:nvPicPr>
            <p:cNvPr id="19" name="Picture 18">
              <a:extLst>
                <a:ext uri="{FF2B5EF4-FFF2-40B4-BE49-F238E27FC236}">
                  <a16:creationId xmlns:a16="http://schemas.microsoft.com/office/drawing/2014/main" id="{BD4B818B-DDAD-C307-0AD4-19C411FE61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3194" y="2920036"/>
              <a:ext cx="3525145" cy="6033888"/>
            </a:xfrm>
            <a:prstGeom prst="rect">
              <a:avLst/>
            </a:prstGeom>
          </p:spPr>
        </p:pic>
      </p:grpSp>
      <p:sp>
        <p:nvSpPr>
          <p:cNvPr id="6" name="Rectangle 5">
            <a:hlinkClick r:id="rId6" tooltip="Click for more PPT templates!"/>
            <a:extLst>
              <a:ext uri="{FF2B5EF4-FFF2-40B4-BE49-F238E27FC236}">
                <a16:creationId xmlns:a16="http://schemas.microsoft.com/office/drawing/2014/main" id="{035998B9-F731-48C6-3B6B-44A318680FBF}"/>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B007E91A-4546-5381-4423-904F6150D506}"/>
                  </a:ext>
                </a:extLst>
              </p:cNvPr>
              <p:cNvGraphicFramePr>
                <a:graphicFrameLocks noChangeAspect="1"/>
              </p:cNvGraphicFramePr>
              <p:nvPr>
                <p:extLst>
                  <p:ext uri="{D42A27DB-BD31-4B8C-83A1-F6EECF244321}">
                    <p14:modId xmlns:p14="http://schemas.microsoft.com/office/powerpoint/2010/main" val="2899070679"/>
                  </p:ext>
                </p:extLst>
              </p:nvPr>
            </p:nvGraphicFramePr>
            <p:xfrm>
              <a:off x="5956296" y="633484"/>
              <a:ext cx="2751300" cy="5591031"/>
            </p:xfrm>
            <a:graphic>
              <a:graphicData uri="http://schemas.microsoft.com/office/drawing/2017/model3d">
                <am3d:model3d r:embed="rId7">
                  <am3d:spPr>
                    <a:xfrm>
                      <a:off x="0" y="0"/>
                      <a:ext cx="2751300" cy="5591031"/>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m3d:postTrans dx="0" dy="0" dz="0"/>
                  </am3d:trans>
                  <am3d:raster rName="Office3DRenderer" rVer="16.0.8326">
                    <am3d:blip r:embed="rId8"/>
                  </am3d:raster>
                  <am3d:objViewport viewportSz="65820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B007E91A-4546-5381-4423-904F6150D506}"/>
                  </a:ext>
                </a:extLst>
              </p:cNvPr>
              <p:cNvPicPr>
                <a:picLocks noGrp="1" noRot="1" noChangeAspect="1" noMove="1" noResize="1" noEditPoints="1" noAdjustHandles="1" noChangeArrowheads="1" noChangeShapeType="1" noCrop="1"/>
              </p:cNvPicPr>
              <p:nvPr/>
            </p:nvPicPr>
            <p:blipFill>
              <a:blip r:embed="rId8"/>
              <a:stretch>
                <a:fillRect/>
              </a:stretch>
            </p:blipFill>
            <p:spPr>
              <a:xfrm>
                <a:off x="5956296" y="633484"/>
                <a:ext cx="2751300" cy="559103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54081A21-BB7B-7155-F319-502033FDD9FB}"/>
                  </a:ext>
                </a:extLst>
              </p:cNvPr>
              <p:cNvGraphicFramePr>
                <a:graphicFrameLocks noChangeAspect="1"/>
              </p:cNvGraphicFramePr>
              <p:nvPr/>
            </p:nvGraphicFramePr>
            <p:xfrm rot="5400000">
              <a:off x="4878011" y="8325665"/>
              <a:ext cx="2435978" cy="10149904"/>
            </p:xfrm>
            <a:graphic>
              <a:graphicData uri="http://schemas.microsoft.com/office/drawing/2017/model3d">
                <am3d:model3d r:embed="rId7">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9"/>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54081A21-BB7B-7155-F319-502033FDD9FB}"/>
                  </a:ext>
                </a:extLst>
              </p:cNvPr>
              <p:cNvPicPr>
                <a:picLocks noGrp="1" noRot="1" noChangeAspect="1" noMove="1" noResize="1" noEditPoints="1" noAdjustHandles="1" noChangeArrowheads="1" noChangeShapeType="1" noCrop="1"/>
              </p:cNvPicPr>
              <p:nvPr/>
            </p:nvPicPr>
            <p:blipFill>
              <a:blip r:embed="rId9"/>
              <a:stretch>
                <a:fillRect/>
              </a:stretch>
            </p:blipFill>
            <p:spPr>
              <a:xfrm rot="5400000">
                <a:off x="4878011" y="8325665"/>
                <a:ext cx="2435978" cy="10149904"/>
              </a:xfrm>
              <a:prstGeom prst="rect">
                <a:avLst/>
              </a:prstGeom>
            </p:spPr>
          </p:pic>
        </mc:Fallback>
      </mc:AlternateContent>
      <p:sp>
        <p:nvSpPr>
          <p:cNvPr id="8" name="TextBox 7">
            <a:extLst>
              <a:ext uri="{FF2B5EF4-FFF2-40B4-BE49-F238E27FC236}">
                <a16:creationId xmlns:a16="http://schemas.microsoft.com/office/drawing/2014/main" id="{D5557A68-A20A-9DDA-56D4-A300EB698540}"/>
              </a:ext>
            </a:extLst>
          </p:cNvPr>
          <p:cNvSpPr txBox="1"/>
          <p:nvPr/>
        </p:nvSpPr>
        <p:spPr>
          <a:xfrm>
            <a:off x="1021048" y="917834"/>
            <a:ext cx="4348620" cy="1573508"/>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r>
              <a:rPr lang="en-GB" sz="2800" b="0" dirty="0">
                <a:solidFill>
                  <a:schemeClr val="tx1"/>
                </a:solidFill>
                <a:latin typeface="Poppins Medium" pitchFamily="2" charset="77"/>
                <a:cs typeface="Poppins Medium" pitchFamily="2" charset="77"/>
              </a:rPr>
              <a:t>The first iPhone built</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for Apple Intelligence.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Personal, private,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powerful.</a:t>
            </a:r>
            <a:endParaRPr lang="en-BA" sz="2800" b="0" dirty="0">
              <a:solidFill>
                <a:schemeClr val="tx1"/>
              </a:solidFill>
              <a:latin typeface="Poppins Medium" pitchFamily="2" charset="77"/>
              <a:cs typeface="Poppins Medium" pitchFamily="2" charset="77"/>
            </a:endParaRPr>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CD68E234-5DCE-237C-8331-C6B7DD42F42D}"/>
                  </a:ext>
                </a:extLst>
              </p:cNvPr>
              <p:cNvGraphicFramePr>
                <a:graphicFrameLocks noChangeAspect="1"/>
              </p:cNvGraphicFramePr>
              <p:nvPr>
                <p:extLst>
                  <p:ext uri="{D42A27DB-BD31-4B8C-83A1-F6EECF244321}">
                    <p14:modId xmlns:p14="http://schemas.microsoft.com/office/powerpoint/2010/main" val="195042975"/>
                  </p:ext>
                </p:extLst>
              </p:nvPr>
            </p:nvGraphicFramePr>
            <p:xfrm>
              <a:off x="8865089" y="1538673"/>
              <a:ext cx="2295450" cy="4664682"/>
            </p:xfrm>
            <a:graphic>
              <a:graphicData uri="http://schemas.microsoft.com/office/drawing/2017/model3d">
                <am3d:model3d r:embed="rId7">
                  <am3d:spPr>
                    <a:xfrm>
                      <a:off x="0" y="0"/>
                      <a:ext cx="2295450" cy="466468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10"/>
                  </am3d:raster>
                  <am3d:objViewport viewportSz="554128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CD68E234-5DCE-237C-8331-C6B7DD42F42D}"/>
                  </a:ext>
                </a:extLst>
              </p:cNvPr>
              <p:cNvPicPr>
                <a:picLocks noGrp="1" noRot="1" noChangeAspect="1" noMove="1" noResize="1" noEditPoints="1" noAdjustHandles="1" noChangeArrowheads="1" noChangeShapeType="1" noCrop="1"/>
              </p:cNvPicPr>
              <p:nvPr/>
            </p:nvPicPr>
            <p:blipFill>
              <a:blip r:embed="rId10"/>
              <a:stretch>
                <a:fillRect/>
              </a:stretch>
            </p:blipFill>
            <p:spPr>
              <a:xfrm>
                <a:off x="8865089" y="1538673"/>
                <a:ext cx="2295450" cy="4664682"/>
              </a:xfrm>
              <a:prstGeom prst="rect">
                <a:avLst/>
              </a:prstGeom>
            </p:spPr>
          </p:pic>
        </mc:Fallback>
      </mc:AlternateContent>
      <p:sp>
        <p:nvSpPr>
          <p:cNvPr id="11" name="TextBox 10">
            <a:extLst>
              <a:ext uri="{FF2B5EF4-FFF2-40B4-BE49-F238E27FC236}">
                <a16:creationId xmlns:a16="http://schemas.microsoft.com/office/drawing/2014/main" id="{71C16AFE-A81F-428D-CBD7-0F69F901668A}"/>
              </a:ext>
            </a:extLst>
          </p:cNvPr>
          <p:cNvSpPr txBox="1"/>
          <p:nvPr/>
        </p:nvSpPr>
        <p:spPr>
          <a:xfrm>
            <a:off x="1664066" y="-2906595"/>
            <a:ext cx="8863868" cy="156966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nSpc>
                <a:spcPct val="100000"/>
              </a:lnSpc>
            </a:pPr>
            <a:r>
              <a:rPr lang="en-GB" sz="4800" b="0" dirty="0">
                <a:gradFill flip="none" rotWithShape="1">
                  <a:gsLst>
                    <a:gs pos="68000">
                      <a:srgbClr val="FA6B01"/>
                    </a:gs>
                    <a:gs pos="46000">
                      <a:srgbClr val="E471E7"/>
                    </a:gs>
                    <a:gs pos="27000">
                      <a:srgbClr val="A887FD"/>
                    </a:gs>
                    <a:gs pos="0">
                      <a:srgbClr val="00A3F8"/>
                    </a:gs>
                  </a:gsLst>
                  <a:lin ang="0" scaled="1"/>
                  <a:tileRect/>
                </a:gradFill>
                <a:latin typeface="Poppins Medium" pitchFamily="2" charset="77"/>
                <a:cs typeface="Poppins Medium" pitchFamily="2" charset="77"/>
              </a:rPr>
              <a:t>Apple Intelligence.</a:t>
            </a:r>
          </a:p>
          <a:p>
            <a:pPr>
              <a:lnSpc>
                <a:spcPct val="100000"/>
              </a:lnSpc>
            </a:pPr>
            <a:r>
              <a:rPr lang="en-GB" sz="4800" b="0" dirty="0">
                <a:solidFill>
                  <a:schemeClr val="tx1"/>
                </a:solidFill>
                <a:latin typeface="Poppins Medium" pitchFamily="2" charset="77"/>
                <a:cs typeface="Poppins Medium" pitchFamily="2" charset="77"/>
              </a:rPr>
              <a:t>AI-opening possibilities.</a:t>
            </a:r>
            <a:endParaRPr lang="en-BA" sz="4800" b="0" dirty="0">
              <a:solidFill>
                <a:schemeClr val="tx1"/>
              </a:solidFill>
              <a:latin typeface="Poppins Medium" pitchFamily="2" charset="77"/>
              <a:cs typeface="Poppins Medium" pitchFamily="2" charset="77"/>
            </a:endParaRPr>
          </a:p>
        </p:txBody>
      </p:sp>
      <p:sp>
        <p:nvSpPr>
          <p:cNvPr id="12" name="TextBox 11">
            <a:extLst>
              <a:ext uri="{FF2B5EF4-FFF2-40B4-BE49-F238E27FC236}">
                <a16:creationId xmlns:a16="http://schemas.microsoft.com/office/drawing/2014/main" id="{99DFD191-EA9A-2057-3450-9463B93CD1E4}"/>
              </a:ext>
            </a:extLst>
          </p:cNvPr>
          <p:cNvSpPr txBox="1"/>
          <p:nvPr/>
        </p:nvSpPr>
        <p:spPr>
          <a:xfrm>
            <a:off x="2401824" y="-1144504"/>
            <a:ext cx="7388352" cy="242567"/>
          </a:xfrm>
          <a:prstGeom prst="rect">
            <a:avLst/>
          </a:prstGeom>
          <a:noFill/>
        </p:spPr>
        <p:txBody>
          <a:bodyPr wrap="square" rtlCol="0">
            <a:spAutoFit/>
          </a:bodyPr>
          <a:lstStyle/>
          <a:p>
            <a:pPr algn="ctr">
              <a:lnSpc>
                <a:spcPct val="85000"/>
              </a:lnSpc>
            </a:pPr>
            <a:r>
              <a:rPr lang="en-GB" sz="1100" dirty="0">
                <a:solidFill>
                  <a:schemeClr val="bg2">
                    <a:lumMod val="75000"/>
                  </a:schemeClr>
                </a:solidFill>
                <a:latin typeface="Poppins Light" pitchFamily="2" charset="77"/>
                <a:cs typeface="Poppins Light" pitchFamily="2" charset="77"/>
              </a:rPr>
              <a:t>Co</a:t>
            </a:r>
            <a:r>
              <a:rPr lang="en-BA" sz="1100" dirty="0">
                <a:solidFill>
                  <a:schemeClr val="bg2">
                    <a:lumMod val="75000"/>
                  </a:schemeClr>
                </a:solidFill>
                <a:latin typeface="Poppins Light" pitchFamily="2" charset="77"/>
                <a:cs typeface="Poppins Light" pitchFamily="2" charset="77"/>
              </a:rPr>
              <a:t>ming this fall.</a:t>
            </a:r>
            <a:endParaRPr lang="en-BA" sz="3600" dirty="0">
              <a:solidFill>
                <a:schemeClr val="bg2">
                  <a:lumMod val="75000"/>
                </a:schemeClr>
              </a:solidFill>
              <a:latin typeface="Poppins Light" pitchFamily="2" charset="77"/>
              <a:cs typeface="Poppins Light" pitchFamily="2" charset="77"/>
            </a:endParaRPr>
          </a:p>
        </p:txBody>
      </p:sp>
    </p:spTree>
    <p:extLst>
      <p:ext uri="{BB962C8B-B14F-4D97-AF65-F5344CB8AC3E}">
        <p14:creationId xmlns:p14="http://schemas.microsoft.com/office/powerpoint/2010/main" val="14294987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56000">
              <a:srgbClr val="F7F7FA"/>
            </a:gs>
          </a:gsLst>
          <a:lin ang="5400000" scaled="1"/>
          <a:tileRect/>
        </a:gradFill>
        <a:effectLst/>
      </p:bgPr>
    </p:bg>
    <p:spTree>
      <p:nvGrpSpPr>
        <p:cNvPr id="1" name="">
          <a:extLst>
            <a:ext uri="{FF2B5EF4-FFF2-40B4-BE49-F238E27FC236}">
              <a16:creationId xmlns:a16="http://schemas.microsoft.com/office/drawing/2014/main" id="{9920200F-E327-E139-EEF8-50DC9234DD25}"/>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796EDEF1-ACE9-FF5B-ED64-6EA44D11B1B9}"/>
              </a:ext>
            </a:extLst>
          </p:cNvPr>
          <p:cNvGrpSpPr/>
          <p:nvPr/>
        </p:nvGrpSpPr>
        <p:grpSpPr>
          <a:xfrm>
            <a:off x="392581" y="3746365"/>
            <a:ext cx="11439420" cy="6033889"/>
            <a:chOff x="392581" y="3746365"/>
            <a:chExt cx="11439420" cy="6033889"/>
          </a:xfrm>
        </p:grpSpPr>
        <p:pic>
          <p:nvPicPr>
            <p:cNvPr id="10" name="Picture 9">
              <a:extLst>
                <a:ext uri="{FF2B5EF4-FFF2-40B4-BE49-F238E27FC236}">
                  <a16:creationId xmlns:a16="http://schemas.microsoft.com/office/drawing/2014/main" id="{09D1640A-C25F-A3AC-BF48-375D69F873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581" y="3746365"/>
              <a:ext cx="3344084" cy="6033889"/>
            </a:xfrm>
            <a:prstGeom prst="rect">
              <a:avLst/>
            </a:prstGeom>
          </p:spPr>
        </p:pic>
        <p:pic>
          <p:nvPicPr>
            <p:cNvPr id="14" name="Picture 13">
              <a:extLst>
                <a:ext uri="{FF2B5EF4-FFF2-40B4-BE49-F238E27FC236}">
                  <a16:creationId xmlns:a16="http://schemas.microsoft.com/office/drawing/2014/main" id="{6DA74748-2FD8-FFFC-C3DD-EC86CC2E6A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8231" y="3746365"/>
              <a:ext cx="3423770" cy="6033889"/>
            </a:xfrm>
            <a:prstGeom prst="rect">
              <a:avLst/>
            </a:prstGeom>
          </p:spPr>
        </p:pic>
      </p:grpSp>
      <p:grpSp>
        <p:nvGrpSpPr>
          <p:cNvPr id="20" name="Group 19">
            <a:extLst>
              <a:ext uri="{FF2B5EF4-FFF2-40B4-BE49-F238E27FC236}">
                <a16:creationId xmlns:a16="http://schemas.microsoft.com/office/drawing/2014/main" id="{452FAC0F-E79B-CF96-939D-DABF83ED8D21}"/>
              </a:ext>
            </a:extLst>
          </p:cNvPr>
          <p:cNvGrpSpPr/>
          <p:nvPr/>
        </p:nvGrpSpPr>
        <p:grpSpPr>
          <a:xfrm>
            <a:off x="2223194" y="2992731"/>
            <a:ext cx="7522799" cy="6033888"/>
            <a:chOff x="2223194" y="2920036"/>
            <a:chExt cx="7522799" cy="6033888"/>
          </a:xfrm>
        </p:grpSpPr>
        <p:pic>
          <p:nvPicPr>
            <p:cNvPr id="5" name="Picture 4">
              <a:extLst>
                <a:ext uri="{FF2B5EF4-FFF2-40B4-BE49-F238E27FC236}">
                  <a16:creationId xmlns:a16="http://schemas.microsoft.com/office/drawing/2014/main" id="{05DAB70D-78E0-63AC-1432-F8D7216377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3663" y="2920037"/>
              <a:ext cx="3302330" cy="6033887"/>
            </a:xfrm>
            <a:prstGeom prst="rect">
              <a:avLst/>
            </a:prstGeom>
          </p:spPr>
        </p:pic>
        <p:pic>
          <p:nvPicPr>
            <p:cNvPr id="16" name="Picture 15">
              <a:extLst>
                <a:ext uri="{FF2B5EF4-FFF2-40B4-BE49-F238E27FC236}">
                  <a16:creationId xmlns:a16="http://schemas.microsoft.com/office/drawing/2014/main" id="{FA83FAA1-E140-C12B-A7F1-4BD99364D0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3194" y="2920036"/>
              <a:ext cx="3525145" cy="6033888"/>
            </a:xfrm>
            <a:prstGeom prst="rect">
              <a:avLst/>
            </a:prstGeom>
          </p:spPr>
        </p:pic>
      </p:grpSp>
      <p:sp>
        <p:nvSpPr>
          <p:cNvPr id="6" name="Rectangle 5">
            <a:hlinkClick r:id="rId6" tooltip="Click for more PPT templates!"/>
            <a:extLst>
              <a:ext uri="{FF2B5EF4-FFF2-40B4-BE49-F238E27FC236}">
                <a16:creationId xmlns:a16="http://schemas.microsoft.com/office/drawing/2014/main" id="{C78E2EA9-9B9C-E06E-9522-B52DBBAE2291}"/>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39E0CD5B-5161-FBD2-C833-173CC26DE9D7}"/>
                  </a:ext>
                </a:extLst>
              </p:cNvPr>
              <p:cNvGraphicFramePr>
                <a:graphicFrameLocks noChangeAspect="1"/>
              </p:cNvGraphicFramePr>
              <p:nvPr>
                <p:extLst>
                  <p:ext uri="{D42A27DB-BD31-4B8C-83A1-F6EECF244321}">
                    <p14:modId xmlns:p14="http://schemas.microsoft.com/office/powerpoint/2010/main" val="506636564"/>
                  </p:ext>
                </p:extLst>
              </p:nvPr>
            </p:nvGraphicFramePr>
            <p:xfrm>
              <a:off x="4444833" y="2326767"/>
              <a:ext cx="3302331" cy="6710806"/>
            </p:xfrm>
            <a:graphic>
              <a:graphicData uri="http://schemas.microsoft.com/office/drawing/2017/model3d">
                <am3d:model3d r:embed="rId7">
                  <am3d:spPr>
                    <a:xfrm>
                      <a:off x="0" y="0"/>
                      <a:ext cx="3302331" cy="671080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8"/>
                  </am3d:raster>
                  <am3d:objViewport viewportSz="797192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39E0CD5B-5161-FBD2-C833-173CC26DE9D7}"/>
                  </a:ext>
                </a:extLst>
              </p:cNvPr>
              <p:cNvPicPr>
                <a:picLocks noGrp="1" noRot="1" noChangeAspect="1" noMove="1" noResize="1" noEditPoints="1" noAdjustHandles="1" noChangeArrowheads="1" noChangeShapeType="1" noCrop="1"/>
              </p:cNvPicPr>
              <p:nvPr/>
            </p:nvPicPr>
            <p:blipFill>
              <a:blip r:embed="rId8"/>
              <a:stretch>
                <a:fillRect/>
              </a:stretch>
            </p:blipFill>
            <p:spPr>
              <a:xfrm>
                <a:off x="4444833" y="2326767"/>
                <a:ext cx="3302331" cy="671080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3F01E017-B893-D063-B425-13AF04E8EA0C}"/>
                  </a:ext>
                </a:extLst>
              </p:cNvPr>
              <p:cNvGraphicFramePr>
                <a:graphicFrameLocks noChangeAspect="1"/>
              </p:cNvGraphicFramePr>
              <p:nvPr/>
            </p:nvGraphicFramePr>
            <p:xfrm rot="5400000">
              <a:off x="4878011" y="8325665"/>
              <a:ext cx="2435978" cy="10149904"/>
            </p:xfrm>
            <a:graphic>
              <a:graphicData uri="http://schemas.microsoft.com/office/drawing/2017/model3d">
                <am3d:model3d r:embed="rId7">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9"/>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3F01E017-B893-D063-B425-13AF04E8EA0C}"/>
                  </a:ext>
                </a:extLst>
              </p:cNvPr>
              <p:cNvPicPr>
                <a:picLocks noGrp="1" noRot="1" noChangeAspect="1" noMove="1" noResize="1" noEditPoints="1" noAdjustHandles="1" noChangeArrowheads="1" noChangeShapeType="1" noCrop="1"/>
              </p:cNvPicPr>
              <p:nvPr/>
            </p:nvPicPr>
            <p:blipFill>
              <a:blip r:embed="rId9"/>
              <a:stretch>
                <a:fillRect/>
              </a:stretch>
            </p:blipFill>
            <p:spPr>
              <a:xfrm rot="5400000">
                <a:off x="4878011" y="8325665"/>
                <a:ext cx="2435978" cy="10149904"/>
              </a:xfrm>
              <a:prstGeom prst="rect">
                <a:avLst/>
              </a:prstGeom>
            </p:spPr>
          </p:pic>
        </mc:Fallback>
      </mc:AlternateContent>
      <p:sp>
        <p:nvSpPr>
          <p:cNvPr id="8" name="TextBox 7">
            <a:extLst>
              <a:ext uri="{FF2B5EF4-FFF2-40B4-BE49-F238E27FC236}">
                <a16:creationId xmlns:a16="http://schemas.microsoft.com/office/drawing/2014/main" id="{7033D468-40D3-AA1E-7169-67A6D3A61264}"/>
              </a:ext>
            </a:extLst>
          </p:cNvPr>
          <p:cNvSpPr txBox="1"/>
          <p:nvPr/>
        </p:nvSpPr>
        <p:spPr>
          <a:xfrm>
            <a:off x="-5380081" y="917834"/>
            <a:ext cx="4348620" cy="1573508"/>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r>
              <a:rPr lang="en-GB" sz="2800" b="0" dirty="0">
                <a:solidFill>
                  <a:schemeClr val="tx1"/>
                </a:solidFill>
                <a:latin typeface="Poppins Medium" pitchFamily="2" charset="77"/>
                <a:cs typeface="Poppins Medium" pitchFamily="2" charset="77"/>
              </a:rPr>
              <a:t>The first iPhone built</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for Apple Intelligence.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Personal, private,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powerful.</a:t>
            </a:r>
            <a:endParaRPr lang="en-BA" sz="2800" b="0" dirty="0">
              <a:solidFill>
                <a:schemeClr val="tx1"/>
              </a:solidFill>
              <a:latin typeface="Poppins Medium" pitchFamily="2" charset="77"/>
              <a:cs typeface="Poppins Medium" pitchFamily="2" charset="77"/>
            </a:endParaRPr>
          </a:p>
        </p:txBody>
      </p:sp>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BE9F6835-912A-C777-F0F0-6386AD2EA932}"/>
                  </a:ext>
                </a:extLst>
              </p:cNvPr>
              <p:cNvGraphicFramePr>
                <a:graphicFrameLocks noChangeAspect="1"/>
              </p:cNvGraphicFramePr>
              <p:nvPr>
                <p:extLst>
                  <p:ext uri="{D42A27DB-BD31-4B8C-83A1-F6EECF244321}">
                    <p14:modId xmlns:p14="http://schemas.microsoft.com/office/powerpoint/2010/main" val="674133647"/>
                  </p:ext>
                </p:extLst>
              </p:nvPr>
            </p:nvGraphicFramePr>
            <p:xfrm>
              <a:off x="12925092" y="1538673"/>
              <a:ext cx="2295450" cy="4664682"/>
            </p:xfrm>
            <a:graphic>
              <a:graphicData uri="http://schemas.microsoft.com/office/drawing/2017/model3d">
                <am3d:model3d r:embed="rId7">
                  <am3d:spPr>
                    <a:xfrm>
                      <a:off x="0" y="0"/>
                      <a:ext cx="2295450" cy="466468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10"/>
                  </am3d:raster>
                  <am3d:objViewport viewportSz="554128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BE9F6835-912A-C777-F0F0-6386AD2EA932}"/>
                  </a:ext>
                </a:extLst>
              </p:cNvPr>
              <p:cNvPicPr>
                <a:picLocks noGrp="1" noRot="1" noChangeAspect="1" noMove="1" noResize="1" noEditPoints="1" noAdjustHandles="1" noChangeArrowheads="1" noChangeShapeType="1" noCrop="1"/>
              </p:cNvPicPr>
              <p:nvPr/>
            </p:nvPicPr>
            <p:blipFill>
              <a:blip r:embed="rId10"/>
              <a:stretch>
                <a:fillRect/>
              </a:stretch>
            </p:blipFill>
            <p:spPr>
              <a:xfrm>
                <a:off x="12925092" y="1538673"/>
                <a:ext cx="2295450" cy="4664682"/>
              </a:xfrm>
              <a:prstGeom prst="rect">
                <a:avLst/>
              </a:prstGeom>
            </p:spPr>
          </p:pic>
        </mc:Fallback>
      </mc:AlternateContent>
      <p:sp>
        <p:nvSpPr>
          <p:cNvPr id="19" name="TextBox 18">
            <a:extLst>
              <a:ext uri="{FF2B5EF4-FFF2-40B4-BE49-F238E27FC236}">
                <a16:creationId xmlns:a16="http://schemas.microsoft.com/office/drawing/2014/main" id="{71707FB0-B843-8943-25F5-4A1FA3B28D62}"/>
              </a:ext>
            </a:extLst>
          </p:cNvPr>
          <p:cNvSpPr txBox="1"/>
          <p:nvPr/>
        </p:nvSpPr>
        <p:spPr>
          <a:xfrm>
            <a:off x="1031461" y="848325"/>
            <a:ext cx="8863868" cy="830997"/>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2400" b="0" dirty="0">
                <a:solidFill>
                  <a:schemeClr val="tx1"/>
                </a:solidFill>
                <a:latin typeface="Poppins Medium" pitchFamily="2" charset="77"/>
                <a:cs typeface="Poppins Medium" pitchFamily="2" charset="77"/>
              </a:rPr>
              <a:t>Strength meets style. </a:t>
            </a:r>
            <a:r>
              <a:rPr lang="en-GB" sz="2400" b="0" dirty="0">
                <a:solidFill>
                  <a:schemeClr val="tx1">
                    <a:lumMod val="50000"/>
                    <a:lumOff val="50000"/>
                  </a:schemeClr>
                </a:solidFill>
                <a:latin typeface="Poppins Medium" pitchFamily="2" charset="77"/>
                <a:cs typeface="Poppins Medium" pitchFamily="2" charset="77"/>
              </a:rPr>
              <a:t>iPhone 16 comes in five vibrant </a:t>
            </a:r>
            <a:r>
              <a:rPr lang="en-GB" sz="2400" b="0" dirty="0" err="1">
                <a:solidFill>
                  <a:schemeClr val="tx1">
                    <a:lumMod val="50000"/>
                    <a:lumOff val="50000"/>
                  </a:schemeClr>
                </a:solidFill>
                <a:latin typeface="Poppins Medium" pitchFamily="2" charset="77"/>
                <a:cs typeface="Poppins Medium" pitchFamily="2" charset="77"/>
              </a:rPr>
              <a:t>colors</a:t>
            </a:r>
            <a:r>
              <a:rPr lang="en-GB" sz="2400" b="0" dirty="0">
                <a:solidFill>
                  <a:schemeClr val="tx1">
                    <a:lumMod val="50000"/>
                    <a:lumOff val="50000"/>
                  </a:schemeClr>
                </a:solidFill>
                <a:latin typeface="Poppins Medium" pitchFamily="2" charset="77"/>
                <a:cs typeface="Poppins Medium" pitchFamily="2" charset="77"/>
              </a:rPr>
              <a:t>, from black to ultramarine.</a:t>
            </a:r>
            <a:endParaRPr lang="en-BA" sz="2400" b="0" dirty="0">
              <a:solidFill>
                <a:schemeClr val="tx1">
                  <a:lumMod val="50000"/>
                  <a:lumOff val="50000"/>
                </a:schemeClr>
              </a:solidFill>
              <a:latin typeface="Poppins Medium" pitchFamily="2" charset="77"/>
              <a:cs typeface="Poppins Medium" pitchFamily="2" charset="77"/>
            </a:endParaRPr>
          </a:p>
        </p:txBody>
      </p:sp>
    </p:spTree>
    <p:extLst>
      <p:ext uri="{BB962C8B-B14F-4D97-AF65-F5344CB8AC3E}">
        <p14:creationId xmlns:p14="http://schemas.microsoft.com/office/powerpoint/2010/main" val="4861759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56000">
              <a:srgbClr val="F7F7FA"/>
            </a:gs>
          </a:gsLst>
          <a:lin ang="5400000" scaled="1"/>
          <a:tileRect/>
        </a:gradFill>
        <a:effectLst/>
      </p:bgPr>
    </p:bg>
    <p:spTree>
      <p:nvGrpSpPr>
        <p:cNvPr id="1" name="">
          <a:extLst>
            <a:ext uri="{FF2B5EF4-FFF2-40B4-BE49-F238E27FC236}">
              <a16:creationId xmlns:a16="http://schemas.microsoft.com/office/drawing/2014/main" id="{6E9C3C02-8D44-6CC9-4D0F-552F43BCA3E6}"/>
            </a:ext>
          </a:extLst>
        </p:cNvPr>
        <p:cNvGrpSpPr/>
        <p:nvPr/>
      </p:nvGrpSpPr>
      <p:grpSpPr>
        <a:xfrm>
          <a:off x="0" y="0"/>
          <a:ext cx="0" cy="0"/>
          <a:chOff x="0" y="0"/>
          <a:chExt cx="0" cy="0"/>
        </a:xfrm>
      </p:grpSpPr>
      <p:grpSp>
        <p:nvGrpSpPr>
          <p:cNvPr id="21" name="Group 20">
            <a:extLst>
              <a:ext uri="{FF2B5EF4-FFF2-40B4-BE49-F238E27FC236}">
                <a16:creationId xmlns:a16="http://schemas.microsoft.com/office/drawing/2014/main" id="{33A805BF-2EA4-7174-E7D9-57DD759D8F19}"/>
              </a:ext>
            </a:extLst>
          </p:cNvPr>
          <p:cNvGrpSpPr/>
          <p:nvPr/>
        </p:nvGrpSpPr>
        <p:grpSpPr>
          <a:xfrm>
            <a:off x="392581" y="16108636"/>
            <a:ext cx="11439420" cy="6033889"/>
            <a:chOff x="392581" y="3746365"/>
            <a:chExt cx="11439420" cy="6033889"/>
          </a:xfrm>
        </p:grpSpPr>
        <p:pic>
          <p:nvPicPr>
            <p:cNvPr id="10" name="Picture 9">
              <a:extLst>
                <a:ext uri="{FF2B5EF4-FFF2-40B4-BE49-F238E27FC236}">
                  <a16:creationId xmlns:a16="http://schemas.microsoft.com/office/drawing/2014/main" id="{BE7FF8BE-606F-F7D9-7C25-09392C3D0E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2581" y="3746365"/>
              <a:ext cx="3344084" cy="6033889"/>
            </a:xfrm>
            <a:prstGeom prst="rect">
              <a:avLst/>
            </a:prstGeom>
          </p:spPr>
        </p:pic>
        <p:pic>
          <p:nvPicPr>
            <p:cNvPr id="14" name="Picture 13">
              <a:extLst>
                <a:ext uri="{FF2B5EF4-FFF2-40B4-BE49-F238E27FC236}">
                  <a16:creationId xmlns:a16="http://schemas.microsoft.com/office/drawing/2014/main" id="{E5DD23F9-5645-92A2-3419-3E8506423B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8231" y="3746365"/>
              <a:ext cx="3423770" cy="6033889"/>
            </a:xfrm>
            <a:prstGeom prst="rect">
              <a:avLst/>
            </a:prstGeom>
          </p:spPr>
        </p:pic>
      </p:grpSp>
      <p:grpSp>
        <p:nvGrpSpPr>
          <p:cNvPr id="20" name="Group 19">
            <a:extLst>
              <a:ext uri="{FF2B5EF4-FFF2-40B4-BE49-F238E27FC236}">
                <a16:creationId xmlns:a16="http://schemas.microsoft.com/office/drawing/2014/main" id="{9B744320-1A8B-448C-FADB-12E7B2B07E31}"/>
              </a:ext>
            </a:extLst>
          </p:cNvPr>
          <p:cNvGrpSpPr/>
          <p:nvPr/>
        </p:nvGrpSpPr>
        <p:grpSpPr>
          <a:xfrm>
            <a:off x="2223194" y="11203131"/>
            <a:ext cx="7522799" cy="6033888"/>
            <a:chOff x="2223194" y="2920036"/>
            <a:chExt cx="7522799" cy="6033888"/>
          </a:xfrm>
        </p:grpSpPr>
        <p:pic>
          <p:nvPicPr>
            <p:cNvPr id="5" name="Picture 4">
              <a:extLst>
                <a:ext uri="{FF2B5EF4-FFF2-40B4-BE49-F238E27FC236}">
                  <a16:creationId xmlns:a16="http://schemas.microsoft.com/office/drawing/2014/main" id="{1ED1B5E5-D535-E6D3-90EF-49C8F8E3BC5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3663" y="2920037"/>
              <a:ext cx="3302330" cy="6033887"/>
            </a:xfrm>
            <a:prstGeom prst="rect">
              <a:avLst/>
            </a:prstGeom>
          </p:spPr>
        </p:pic>
        <p:pic>
          <p:nvPicPr>
            <p:cNvPr id="16" name="Picture 15">
              <a:extLst>
                <a:ext uri="{FF2B5EF4-FFF2-40B4-BE49-F238E27FC236}">
                  <a16:creationId xmlns:a16="http://schemas.microsoft.com/office/drawing/2014/main" id="{12EB9084-5BC8-6866-E1DB-054CDA4F5BB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3194" y="2920036"/>
              <a:ext cx="3525145" cy="6033888"/>
            </a:xfrm>
            <a:prstGeom prst="rect">
              <a:avLst/>
            </a:prstGeom>
          </p:spPr>
        </p:pic>
      </p:grpSp>
      <p:sp>
        <p:nvSpPr>
          <p:cNvPr id="19" name="TextBox 18">
            <a:extLst>
              <a:ext uri="{FF2B5EF4-FFF2-40B4-BE49-F238E27FC236}">
                <a16:creationId xmlns:a16="http://schemas.microsoft.com/office/drawing/2014/main" id="{E78B9096-5874-AC48-5B8B-5B826FC9B6F6}"/>
              </a:ext>
            </a:extLst>
          </p:cNvPr>
          <p:cNvSpPr txBox="1"/>
          <p:nvPr/>
        </p:nvSpPr>
        <p:spPr>
          <a:xfrm>
            <a:off x="7233846" y="1416860"/>
            <a:ext cx="4554372" cy="584775"/>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1600" b="0" dirty="0">
                <a:solidFill>
                  <a:schemeClr val="tx1"/>
                </a:solidFill>
                <a:latin typeface="Poppins Medium" pitchFamily="2" charset="77"/>
                <a:cs typeface="Poppins Medium" pitchFamily="2" charset="77"/>
              </a:rPr>
              <a:t>Latest-generation Ceramic Shield. </a:t>
            </a:r>
          </a:p>
          <a:p>
            <a:pPr algn="l">
              <a:lnSpc>
                <a:spcPct val="100000"/>
              </a:lnSpc>
            </a:pPr>
            <a:r>
              <a:rPr lang="en-GB" sz="1600" b="0" dirty="0">
                <a:solidFill>
                  <a:schemeClr val="tx1"/>
                </a:solidFill>
                <a:latin typeface="Poppins Medium" pitchFamily="2" charset="77"/>
                <a:cs typeface="Poppins Medium" pitchFamily="2" charset="77"/>
              </a:rPr>
              <a:t>2x tougher than any smartphone glass.</a:t>
            </a:r>
            <a:endParaRPr lang="en-BA" sz="1600" b="0" dirty="0">
              <a:solidFill>
                <a:schemeClr val="tx1"/>
              </a:solidFill>
              <a:latin typeface="Poppins Medium" pitchFamily="2" charset="77"/>
              <a:cs typeface="Poppins Medium" pitchFamily="2" charset="77"/>
            </a:endParaRPr>
          </a:p>
        </p:txBody>
      </p:sp>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49AC21E8-D094-6C1D-8C7F-602AE623961B}"/>
                  </a:ext>
                </a:extLst>
              </p:cNvPr>
              <p:cNvGraphicFramePr>
                <a:graphicFrameLocks noChangeAspect="1"/>
              </p:cNvGraphicFramePr>
              <p:nvPr>
                <p:extLst>
                  <p:ext uri="{D42A27DB-BD31-4B8C-83A1-F6EECF244321}">
                    <p14:modId xmlns:p14="http://schemas.microsoft.com/office/powerpoint/2010/main" val="110502408"/>
                  </p:ext>
                </p:extLst>
              </p:nvPr>
            </p:nvGraphicFramePr>
            <p:xfrm rot="1214401">
              <a:off x="1066207" y="-162036"/>
              <a:ext cx="4141997" cy="8765666"/>
            </p:xfrm>
            <a:graphic>
              <a:graphicData uri="http://schemas.microsoft.com/office/drawing/2017/model3d">
                <am3d:model3d r:embed="rId6">
                  <am3d:spPr>
                    <a:xfrm rot="1214401">
                      <a:off x="0" y="0"/>
                      <a:ext cx="4141997" cy="876566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678543" ay="-2017481" az="983417"/>
                    <am3d:postTrans dx="0" dy="0" dz="0"/>
                  </am3d:trans>
                  <am3d:raster rName="Office3DRenderer" rVer="16.0.8326">
                    <am3d:blip r:embed="rId7"/>
                  </am3d:raster>
                  <am3d:objViewport viewportSz="979659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49AC21E8-D094-6C1D-8C7F-602AE623961B}"/>
                  </a:ext>
                </a:extLst>
              </p:cNvPr>
              <p:cNvPicPr>
                <a:picLocks noGrp="1" noRot="1" noChangeAspect="1" noMove="1" noResize="1" noEditPoints="1" noAdjustHandles="1" noChangeArrowheads="1" noChangeShapeType="1" noCrop="1"/>
              </p:cNvPicPr>
              <p:nvPr/>
            </p:nvPicPr>
            <p:blipFill>
              <a:blip r:embed="rId7"/>
              <a:stretch>
                <a:fillRect/>
              </a:stretch>
            </p:blipFill>
            <p:spPr>
              <a:xfrm rot="1214401">
                <a:off x="1066207" y="-162036"/>
                <a:ext cx="4141997" cy="876566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E87C5BE1-32D7-5ABC-D860-DDC28E6285EE}"/>
                  </a:ext>
                </a:extLst>
              </p:cNvPr>
              <p:cNvGraphicFramePr>
                <a:graphicFrameLocks noChangeAspect="1"/>
              </p:cNvGraphicFramePr>
              <p:nvPr>
                <p:extLst>
                  <p:ext uri="{D42A27DB-BD31-4B8C-83A1-F6EECF244321}">
                    <p14:modId xmlns:p14="http://schemas.microsoft.com/office/powerpoint/2010/main" val="1505388681"/>
                  </p:ext>
                </p:extLst>
              </p:nvPr>
            </p:nvGraphicFramePr>
            <p:xfrm rot="1132181">
              <a:off x="5057020" y="3028082"/>
              <a:ext cx="3774446" cy="8792248"/>
            </p:xfrm>
            <a:graphic>
              <a:graphicData uri="http://schemas.microsoft.com/office/drawing/2017/model3d">
                <am3d:model3d r:embed="rId6">
                  <am3d:spPr>
                    <a:xfrm rot="1132181">
                      <a:off x="0" y="0"/>
                      <a:ext cx="3774446" cy="8792248"/>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8736476" ay="-2854354" az="-9151967"/>
                    <am3d:postTrans dx="0" dy="0" dz="0"/>
                  </am3d:trans>
                  <am3d:raster rName="Office3DRenderer" rVer="16.0.8326">
                    <am3d:blip r:embed="rId8"/>
                  </am3d:raster>
                  <am3d:objViewport viewportSz="979659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E87C5BE1-32D7-5ABC-D860-DDC28E6285EE}"/>
                  </a:ext>
                </a:extLst>
              </p:cNvPr>
              <p:cNvPicPr>
                <a:picLocks noGrp="1" noRot="1" noChangeAspect="1" noMove="1" noResize="1" noEditPoints="1" noAdjustHandles="1" noChangeArrowheads="1" noChangeShapeType="1" noCrop="1"/>
              </p:cNvPicPr>
              <p:nvPr/>
            </p:nvPicPr>
            <p:blipFill>
              <a:blip r:embed="rId8"/>
              <a:stretch>
                <a:fillRect/>
              </a:stretch>
            </p:blipFill>
            <p:spPr>
              <a:xfrm rot="1132181">
                <a:off x="5057020" y="3028082"/>
                <a:ext cx="3774446" cy="8792248"/>
              </a:xfrm>
              <a:prstGeom prst="rect">
                <a:avLst/>
              </a:prstGeom>
            </p:spPr>
          </p:pic>
        </mc:Fallback>
      </mc:AlternateContent>
    </p:spTree>
    <p:extLst>
      <p:ext uri="{BB962C8B-B14F-4D97-AF65-F5344CB8AC3E}">
        <p14:creationId xmlns:p14="http://schemas.microsoft.com/office/powerpoint/2010/main" val="1128846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56000">
              <a:srgbClr val="F7F7FA"/>
            </a:gs>
          </a:gsLst>
          <a:lin ang="5400000" scaled="1"/>
          <a:tileRect/>
        </a:gradFill>
        <a:effectLst/>
      </p:bgPr>
    </p:bg>
    <p:spTree>
      <p:nvGrpSpPr>
        <p:cNvPr id="1" name="">
          <a:extLst>
            <a:ext uri="{FF2B5EF4-FFF2-40B4-BE49-F238E27FC236}">
              <a16:creationId xmlns:a16="http://schemas.microsoft.com/office/drawing/2014/main" id="{4E775FFD-1C8D-4B0B-6D1F-C0ED14F15ED7}"/>
            </a:ext>
          </a:extLst>
        </p:cNvPr>
        <p:cNvGrpSpPr/>
        <p:nvPr/>
      </p:nvGrpSpPr>
      <p:grpSpPr>
        <a:xfrm>
          <a:off x="0" y="0"/>
          <a:ext cx="0" cy="0"/>
          <a:chOff x="0" y="0"/>
          <a:chExt cx="0" cy="0"/>
        </a:xfrm>
      </p:grpSpPr>
      <p:sp>
        <p:nvSpPr>
          <p:cNvPr id="19" name="TextBox 18">
            <a:extLst>
              <a:ext uri="{FF2B5EF4-FFF2-40B4-BE49-F238E27FC236}">
                <a16:creationId xmlns:a16="http://schemas.microsoft.com/office/drawing/2014/main" id="{17011092-4C84-2EA6-C35D-BDEE5B118C77}"/>
              </a:ext>
            </a:extLst>
          </p:cNvPr>
          <p:cNvSpPr txBox="1"/>
          <p:nvPr/>
        </p:nvSpPr>
        <p:spPr>
          <a:xfrm>
            <a:off x="1358012" y="4861937"/>
            <a:ext cx="3344084" cy="584775"/>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1600" b="0" dirty="0">
                <a:solidFill>
                  <a:schemeClr val="tx1"/>
                </a:solidFill>
                <a:latin typeface="Poppins Medium" pitchFamily="2" charset="77"/>
                <a:cs typeface="Poppins Medium" pitchFamily="2" charset="77"/>
              </a:rPr>
              <a:t>Engineered from beautiful aerospace-grade </a:t>
            </a:r>
            <a:r>
              <a:rPr lang="en-GB" sz="1600" b="0" dirty="0" err="1">
                <a:solidFill>
                  <a:schemeClr val="tx1"/>
                </a:solidFill>
                <a:latin typeface="Poppins Medium" pitchFamily="2" charset="77"/>
                <a:cs typeface="Poppins Medium" pitchFamily="2" charset="77"/>
              </a:rPr>
              <a:t>aluminum</a:t>
            </a:r>
            <a:r>
              <a:rPr lang="en-GB" sz="1600" b="0" dirty="0">
                <a:solidFill>
                  <a:schemeClr val="tx1"/>
                </a:solidFill>
                <a:latin typeface="Poppins Medium" pitchFamily="2" charset="77"/>
                <a:cs typeface="Poppins Medium" pitchFamily="2" charset="77"/>
              </a:rPr>
              <a:t>.</a:t>
            </a:r>
            <a:endParaRPr lang="en-BA" sz="1600" b="0" dirty="0">
              <a:solidFill>
                <a:schemeClr val="tx1"/>
              </a:solidFill>
              <a:latin typeface="Poppins Medium" pitchFamily="2" charset="77"/>
              <a:cs typeface="Poppins Medium" pitchFamily="2" charset="77"/>
            </a:endParaRPr>
          </a:p>
        </p:txBody>
      </p:sp>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16C966D4-1668-3884-A007-153D4F175C09}"/>
                  </a:ext>
                </a:extLst>
              </p:cNvPr>
              <p:cNvGraphicFramePr>
                <a:graphicFrameLocks noChangeAspect="1"/>
              </p:cNvGraphicFramePr>
              <p:nvPr>
                <p:extLst>
                  <p:ext uri="{D42A27DB-BD31-4B8C-83A1-F6EECF244321}">
                    <p14:modId xmlns:p14="http://schemas.microsoft.com/office/powerpoint/2010/main" val="4287492685"/>
                  </p:ext>
                </p:extLst>
              </p:nvPr>
            </p:nvGraphicFramePr>
            <p:xfrm rot="1214401">
              <a:off x="2817932" y="-5029218"/>
              <a:ext cx="3477030" cy="9060582"/>
            </p:xfrm>
            <a:graphic>
              <a:graphicData uri="http://schemas.microsoft.com/office/drawing/2017/model3d">
                <am3d:model3d r:embed="rId2">
                  <am3d:spPr>
                    <a:xfrm rot="1214401">
                      <a:off x="0" y="0"/>
                      <a:ext cx="3477030" cy="906058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854137" ay="2701610" az="610489"/>
                    <am3d:postTrans dx="0" dy="0" dz="0"/>
                  </am3d:trans>
                  <am3d:raster rName="Office3DRenderer" rVer="16.0.8326">
                    <am3d:blip r:embed="rId3"/>
                  </am3d:raster>
                  <am3d:objViewport viewportSz="979659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16C966D4-1668-3884-A007-153D4F175C09}"/>
                  </a:ext>
                </a:extLst>
              </p:cNvPr>
              <p:cNvPicPr>
                <a:picLocks noGrp="1" noRot="1" noChangeAspect="1" noMove="1" noResize="1" noEditPoints="1" noAdjustHandles="1" noChangeArrowheads="1" noChangeShapeType="1" noCrop="1"/>
              </p:cNvPicPr>
              <p:nvPr/>
            </p:nvPicPr>
            <p:blipFill>
              <a:blip r:embed="rId3"/>
              <a:stretch>
                <a:fillRect/>
              </a:stretch>
            </p:blipFill>
            <p:spPr>
              <a:xfrm rot="1214401">
                <a:off x="2817932" y="-5029218"/>
                <a:ext cx="3477030" cy="906058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42CF67F5-9A5B-DD1E-F781-3D122E802241}"/>
                  </a:ext>
                </a:extLst>
              </p:cNvPr>
              <p:cNvGraphicFramePr>
                <a:graphicFrameLocks noChangeAspect="1"/>
              </p:cNvGraphicFramePr>
              <p:nvPr>
                <p:extLst>
                  <p:ext uri="{D42A27DB-BD31-4B8C-83A1-F6EECF244321}">
                    <p14:modId xmlns:p14="http://schemas.microsoft.com/office/powerpoint/2010/main" val="288886690"/>
                  </p:ext>
                </p:extLst>
              </p:nvPr>
            </p:nvGraphicFramePr>
            <p:xfrm rot="1132181">
              <a:off x="6226034" y="-3085579"/>
              <a:ext cx="4796778" cy="8647834"/>
            </p:xfrm>
            <a:graphic>
              <a:graphicData uri="http://schemas.microsoft.com/office/drawing/2017/model3d">
                <am3d:model3d r:embed="rId2">
                  <am3d:spPr>
                    <a:xfrm rot="1132181">
                      <a:off x="0" y="0"/>
                      <a:ext cx="4796778" cy="864783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8972548" ay="-23428" az="-10771218"/>
                    <am3d:postTrans dx="0" dy="0" dz="0"/>
                  </am3d:trans>
                  <am3d:raster rName="Office3DRenderer" rVer="16.0.8326">
                    <am3d:blip r:embed="rId4"/>
                  </am3d:raster>
                  <am3d:objViewport viewportSz="97965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42CF67F5-9A5B-DD1E-F781-3D122E802241}"/>
                  </a:ext>
                </a:extLst>
              </p:cNvPr>
              <p:cNvPicPr>
                <a:picLocks noGrp="1" noRot="1" noChangeAspect="1" noMove="1" noResize="1" noEditPoints="1" noAdjustHandles="1" noChangeArrowheads="1" noChangeShapeType="1" noCrop="1"/>
              </p:cNvPicPr>
              <p:nvPr/>
            </p:nvPicPr>
            <p:blipFill>
              <a:blip r:embed="rId4"/>
              <a:stretch>
                <a:fillRect/>
              </a:stretch>
            </p:blipFill>
            <p:spPr>
              <a:xfrm rot="1132181">
                <a:off x="6226034" y="-3085579"/>
                <a:ext cx="4796778" cy="8647834"/>
              </a:xfrm>
              <a:prstGeom prst="rect">
                <a:avLst/>
              </a:prstGeom>
            </p:spPr>
          </p:pic>
        </mc:Fallback>
      </mc:AlternateContent>
    </p:spTree>
    <p:extLst>
      <p:ext uri="{BB962C8B-B14F-4D97-AF65-F5344CB8AC3E}">
        <p14:creationId xmlns:p14="http://schemas.microsoft.com/office/powerpoint/2010/main" val="53197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FFFFFF"/>
            </a:gs>
            <a:gs pos="56000">
              <a:srgbClr val="F7F7FA"/>
            </a:gs>
          </a:gsLst>
          <a:lin ang="5400000" scaled="1"/>
          <a:tileRect/>
        </a:gradFill>
        <a:effectLst/>
      </p:bgPr>
    </p:bg>
    <p:spTree>
      <p:nvGrpSpPr>
        <p:cNvPr id="1" name="">
          <a:extLst>
            <a:ext uri="{FF2B5EF4-FFF2-40B4-BE49-F238E27FC236}">
              <a16:creationId xmlns:a16="http://schemas.microsoft.com/office/drawing/2014/main" id="{1A6A293B-3EEE-AEC3-4B04-0FAF4FBF30AB}"/>
            </a:ext>
          </a:extLst>
        </p:cNvPr>
        <p:cNvGrpSpPr/>
        <p:nvPr/>
      </p:nvGrpSpPr>
      <p:grpSpPr>
        <a:xfrm>
          <a:off x="0" y="0"/>
          <a:ext cx="0" cy="0"/>
          <a:chOff x="0" y="0"/>
          <a:chExt cx="0" cy="0"/>
        </a:xfrm>
      </p:grpSpPr>
      <p:sp>
        <p:nvSpPr>
          <p:cNvPr id="6" name="Rectangle 5">
            <a:hlinkClick r:id="rId2" tooltip="Click for more PPT templates!"/>
            <a:extLst>
              <a:ext uri="{FF2B5EF4-FFF2-40B4-BE49-F238E27FC236}">
                <a16:creationId xmlns:a16="http://schemas.microsoft.com/office/drawing/2014/main" id="{DD0CD7BB-3857-B1D6-1F51-EE789B982B3F}"/>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671DFE94-AE17-CB69-675E-EA933E392EA0}"/>
                  </a:ext>
                </a:extLst>
              </p:cNvPr>
              <p:cNvGraphicFramePr>
                <a:graphicFrameLocks noChangeAspect="1"/>
              </p:cNvGraphicFramePr>
              <p:nvPr>
                <p:extLst>
                  <p:ext uri="{D42A27DB-BD31-4B8C-83A1-F6EECF244321}">
                    <p14:modId xmlns:p14="http://schemas.microsoft.com/office/powerpoint/2010/main" val="1760813078"/>
                  </p:ext>
                </p:extLst>
              </p:nvPr>
            </p:nvGraphicFramePr>
            <p:xfrm>
              <a:off x="7512892" y="811385"/>
              <a:ext cx="3957277" cy="13006002"/>
            </p:xfrm>
            <a:graphic>
              <a:graphicData uri="http://schemas.microsoft.com/office/drawing/2017/model3d">
                <am3d:model3d r:embed="rId3">
                  <am3d:spPr>
                    <a:xfrm>
                      <a:off x="0" y="0"/>
                      <a:ext cx="3957277" cy="1300600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44424" ay="3302433" az="36424"/>
                    <am3d:postTrans dx="0" dy="0" dz="0"/>
                  </am3d:trans>
                  <am3d:raster rName="Office3DRenderer" rVer="16.0.8326">
                    <am3d:blip r:embed="rId4"/>
                  </am3d:raster>
                  <am3d:objViewport viewportSz="138689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671DFE94-AE17-CB69-675E-EA933E392EA0}"/>
                  </a:ext>
                </a:extLst>
              </p:cNvPr>
              <p:cNvPicPr>
                <a:picLocks noGrp="1" noRot="1" noChangeAspect="1" noMove="1" noResize="1" noEditPoints="1" noAdjustHandles="1" noChangeArrowheads="1" noChangeShapeType="1" noCrop="1"/>
              </p:cNvPicPr>
              <p:nvPr/>
            </p:nvPicPr>
            <p:blipFill>
              <a:blip r:embed="rId4"/>
              <a:stretch>
                <a:fillRect/>
              </a:stretch>
            </p:blipFill>
            <p:spPr>
              <a:xfrm>
                <a:off x="7512892" y="811385"/>
                <a:ext cx="3957277" cy="13006002"/>
              </a:xfrm>
              <a:prstGeom prst="rect">
                <a:avLst/>
              </a:prstGeom>
            </p:spPr>
          </p:pic>
        </mc:Fallback>
      </mc:AlternateContent>
      <p:sp>
        <p:nvSpPr>
          <p:cNvPr id="19" name="TextBox 18">
            <a:extLst>
              <a:ext uri="{FF2B5EF4-FFF2-40B4-BE49-F238E27FC236}">
                <a16:creationId xmlns:a16="http://schemas.microsoft.com/office/drawing/2014/main" id="{708D9DF5-1FBA-5AAB-CBFA-CAE2783AA989}"/>
              </a:ext>
            </a:extLst>
          </p:cNvPr>
          <p:cNvSpPr txBox="1"/>
          <p:nvPr/>
        </p:nvSpPr>
        <p:spPr>
          <a:xfrm>
            <a:off x="1031461" y="848325"/>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A31B9638-C4F0-487D-5D7A-A9BE521753CB}"/>
              </a:ext>
            </a:extLst>
          </p:cNvPr>
          <p:cNvSpPr txBox="1"/>
          <p:nvPr/>
        </p:nvSpPr>
        <p:spPr>
          <a:xfrm>
            <a:off x="1031461" y="3429000"/>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sp>
        <p:nvSpPr>
          <p:cNvPr id="15" name="TextBox 14">
            <a:extLst>
              <a:ext uri="{FF2B5EF4-FFF2-40B4-BE49-F238E27FC236}">
                <a16:creationId xmlns:a16="http://schemas.microsoft.com/office/drawing/2014/main" id="{D7C95363-A965-15E9-65FC-D24E7CDF9ECF}"/>
              </a:ext>
            </a:extLst>
          </p:cNvPr>
          <p:cNvSpPr txBox="1"/>
          <p:nvPr/>
        </p:nvSpPr>
        <p:spPr>
          <a:xfrm>
            <a:off x="1358012" y="-2583637"/>
            <a:ext cx="3344084" cy="584775"/>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1600" b="0" dirty="0">
                <a:solidFill>
                  <a:schemeClr val="tx1"/>
                </a:solidFill>
                <a:latin typeface="Poppins Medium" pitchFamily="2" charset="77"/>
                <a:cs typeface="Poppins Medium" pitchFamily="2" charset="77"/>
              </a:rPr>
              <a:t>Engineered from beautiful aerospace-grade </a:t>
            </a:r>
            <a:r>
              <a:rPr lang="en-GB" sz="1600" b="0" dirty="0" err="1">
                <a:solidFill>
                  <a:schemeClr val="tx1"/>
                </a:solidFill>
                <a:latin typeface="Poppins Medium" pitchFamily="2" charset="77"/>
                <a:cs typeface="Poppins Medium" pitchFamily="2" charset="77"/>
              </a:rPr>
              <a:t>aluminum</a:t>
            </a:r>
            <a:r>
              <a:rPr lang="en-GB" sz="1600" b="0" dirty="0">
                <a:solidFill>
                  <a:schemeClr val="tx1"/>
                </a:solidFill>
                <a:latin typeface="Poppins Medium" pitchFamily="2" charset="77"/>
                <a:cs typeface="Poppins Medium" pitchFamily="2" charset="77"/>
              </a:rPr>
              <a:t>.</a:t>
            </a:r>
            <a:endParaRPr lang="en-BA" sz="1600" b="0" dirty="0">
              <a:solidFill>
                <a:schemeClr val="tx1"/>
              </a:solidFill>
              <a:latin typeface="Poppins Medium" pitchFamily="2" charset="77"/>
              <a:cs typeface="Poppins Medium" pitchFamily="2" charset="77"/>
            </a:endParaRPr>
          </a:p>
        </p:txBody>
      </p:sp>
      <mc:AlternateContent xmlns:mc="http://schemas.openxmlformats.org/markup-compatibility/2006">
        <mc:Choice xmlns:am3d="http://schemas.microsoft.com/office/drawing/2017/model3d" Requires="am3d">
          <p:graphicFrame>
            <p:nvGraphicFramePr>
              <p:cNvPr id="17" name="3D Model 16">
                <a:extLst>
                  <a:ext uri="{FF2B5EF4-FFF2-40B4-BE49-F238E27FC236}">
                    <a16:creationId xmlns:a16="http://schemas.microsoft.com/office/drawing/2014/main" id="{519D7A97-C12B-78F7-EDBA-5587AFBB7DDE}"/>
                  </a:ext>
                </a:extLst>
              </p:cNvPr>
              <p:cNvGraphicFramePr>
                <a:graphicFrameLocks noChangeAspect="1"/>
              </p:cNvGraphicFramePr>
              <p:nvPr>
                <p:extLst>
                  <p:ext uri="{D42A27DB-BD31-4B8C-83A1-F6EECF244321}">
                    <p14:modId xmlns:p14="http://schemas.microsoft.com/office/powerpoint/2010/main" val="91063325"/>
                  </p:ext>
                </p:extLst>
              </p:nvPr>
            </p:nvGraphicFramePr>
            <p:xfrm rot="1214401">
              <a:off x="2462615" y="-12322513"/>
              <a:ext cx="4187663" cy="8756025"/>
            </p:xfrm>
            <a:graphic>
              <a:graphicData uri="http://schemas.microsoft.com/office/drawing/2017/model3d">
                <am3d:model3d r:embed="rId3">
                  <am3d:spPr>
                    <a:xfrm rot="1214401">
                      <a:off x="0" y="0"/>
                      <a:ext cx="4187663" cy="8756025"/>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340189" ay="-913616" az="89609"/>
                    <am3d:postTrans dx="0" dy="0" dz="0"/>
                  </am3d:trans>
                  <am3d:raster rName="Office3DRenderer" rVer="16.0.8326">
                    <am3d:blip r:embed="rId5"/>
                  </am3d:raster>
                  <am3d:objViewport viewportSz="979659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a:extLst>
                  <a:ext uri="{FF2B5EF4-FFF2-40B4-BE49-F238E27FC236}">
                    <a16:creationId xmlns:a16="http://schemas.microsoft.com/office/drawing/2014/main" id="{519D7A97-C12B-78F7-EDBA-5587AFBB7DDE}"/>
                  </a:ext>
                </a:extLst>
              </p:cNvPr>
              <p:cNvPicPr>
                <a:picLocks noGrp="1" noRot="1" noChangeAspect="1" noMove="1" noResize="1" noEditPoints="1" noAdjustHandles="1" noChangeArrowheads="1" noChangeShapeType="1" noCrop="1"/>
              </p:cNvPicPr>
              <p:nvPr/>
            </p:nvPicPr>
            <p:blipFill>
              <a:blip r:embed="rId5"/>
              <a:stretch>
                <a:fillRect/>
              </a:stretch>
            </p:blipFill>
            <p:spPr>
              <a:xfrm rot="1214401">
                <a:off x="2462615" y="-12322513"/>
                <a:ext cx="4187663" cy="8756025"/>
              </a:xfrm>
              <a:prstGeom prst="rect">
                <a:avLst/>
              </a:prstGeom>
            </p:spPr>
          </p:pic>
        </mc:Fallback>
      </mc:AlternateContent>
    </p:spTree>
    <p:extLst>
      <p:ext uri="{BB962C8B-B14F-4D97-AF65-F5344CB8AC3E}">
        <p14:creationId xmlns:p14="http://schemas.microsoft.com/office/powerpoint/2010/main" val="696299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74000">
              <a:srgbClr val="F7F7FA"/>
            </a:gs>
            <a:gs pos="99000">
              <a:srgbClr val="96ADE7">
                <a:alpha val="22000"/>
              </a:srgbClr>
            </a:gs>
          </a:gsLst>
          <a:lin ang="5400000" scaled="1"/>
          <a:tileRect/>
        </a:gradFill>
        <a:effectLst/>
      </p:bgPr>
    </p:bg>
    <p:spTree>
      <p:nvGrpSpPr>
        <p:cNvPr id="1" name="">
          <a:extLst>
            <a:ext uri="{FF2B5EF4-FFF2-40B4-BE49-F238E27FC236}">
              <a16:creationId xmlns:a16="http://schemas.microsoft.com/office/drawing/2014/main" id="{C8EAC90C-F1CD-90BE-74C8-93BD137DB40F}"/>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14907D7B-B6D6-0DFE-B3C9-1799EDCFDC43}"/>
                  </a:ext>
                </a:extLst>
              </p:cNvPr>
              <p:cNvGraphicFramePr>
                <a:graphicFrameLocks noChangeAspect="1"/>
              </p:cNvGraphicFramePr>
              <p:nvPr>
                <p:extLst>
                  <p:ext uri="{D42A27DB-BD31-4B8C-83A1-F6EECF244321}">
                    <p14:modId xmlns:p14="http://schemas.microsoft.com/office/powerpoint/2010/main" val="835422909"/>
                  </p:ext>
                </p:extLst>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14907D7B-B6D6-0DFE-B3C9-1799EDCFDC43}"/>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3CD42E6E-50CD-2783-9023-CF27AA9B9B4E}"/>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72A37E1C-A36A-69BF-37CC-DD6F74230448}"/>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D1746564-5D80-FE08-F542-F04DA8ECD6BA}"/>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A7012A5D-F521-C0BF-3DAD-E9C44AD33AE1}"/>
              </a:ext>
            </a:extLst>
          </p:cNvPr>
          <p:cNvGrpSpPr/>
          <p:nvPr/>
        </p:nvGrpSpPr>
        <p:grpSpPr>
          <a:xfrm>
            <a:off x="1734802" y="909654"/>
            <a:ext cx="2928665" cy="496186"/>
            <a:chOff x="1729507" y="850605"/>
            <a:chExt cx="2928665" cy="496186"/>
          </a:xfrm>
        </p:grpSpPr>
        <p:sp>
          <p:nvSpPr>
            <p:cNvPr id="42" name="Rounded Rectangle 41">
              <a:extLst>
                <a:ext uri="{FF2B5EF4-FFF2-40B4-BE49-F238E27FC236}">
                  <a16:creationId xmlns:a16="http://schemas.microsoft.com/office/drawing/2014/main" id="{ADE3AEBB-8751-024C-C858-291AF90EB611}"/>
                </a:ext>
              </a:extLst>
            </p:cNvPr>
            <p:cNvSpPr/>
            <p:nvPr/>
          </p:nvSpPr>
          <p:spPr>
            <a:xfrm>
              <a:off x="1729507" y="850605"/>
              <a:ext cx="2176123"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grpSp>
          <p:nvGrpSpPr>
            <p:cNvPr id="65" name="Group 64">
              <a:extLst>
                <a:ext uri="{FF2B5EF4-FFF2-40B4-BE49-F238E27FC236}">
                  <a16:creationId xmlns:a16="http://schemas.microsoft.com/office/drawing/2014/main" id="{0DC7F0DA-E381-81DD-7A6F-2910027A7DD8}"/>
                </a:ext>
              </a:extLst>
            </p:cNvPr>
            <p:cNvGrpSpPr/>
            <p:nvPr/>
          </p:nvGrpSpPr>
          <p:grpSpPr>
            <a:xfrm>
              <a:off x="1971058" y="938729"/>
              <a:ext cx="2687114" cy="338554"/>
              <a:chOff x="1971058" y="938729"/>
              <a:chExt cx="2687114" cy="338554"/>
            </a:xfrm>
          </p:grpSpPr>
          <p:sp>
            <p:nvSpPr>
              <p:cNvPr id="12" name="TextBox 11">
                <a:extLst>
                  <a:ext uri="{FF2B5EF4-FFF2-40B4-BE49-F238E27FC236}">
                    <a16:creationId xmlns:a16="http://schemas.microsoft.com/office/drawing/2014/main" id="{914375FE-A9C4-3851-BF8F-A969781C9893}"/>
                  </a:ext>
                </a:extLst>
              </p:cNvPr>
              <p:cNvSpPr txBox="1"/>
              <p:nvPr/>
            </p:nvSpPr>
            <p:spPr>
              <a:xfrm>
                <a:off x="2374962" y="938729"/>
                <a:ext cx="2283210"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Silent mode</a:t>
                </a:r>
              </a:p>
            </p:txBody>
          </p:sp>
          <p:pic>
            <p:nvPicPr>
              <p:cNvPr id="28" name="Picture 27">
                <a:extLst>
                  <a:ext uri="{FF2B5EF4-FFF2-40B4-BE49-F238E27FC236}">
                    <a16:creationId xmlns:a16="http://schemas.microsoft.com/office/drawing/2014/main" id="{8C61597A-70E4-94FC-4833-BB44CB91F43F}"/>
                  </a:ext>
                </a:extLst>
              </p:cNvPr>
              <p:cNvPicPr>
                <a:picLocks noChangeAspect="1"/>
              </p:cNvPicPr>
              <p:nvPr/>
            </p:nvPicPr>
            <p:blipFill>
              <a:blip r:embed="rId4">
                <a:alphaModFix/>
                <a:lum bright="100000" contrast="-70000"/>
              </a:blip>
              <a:stretch>
                <a:fillRect/>
              </a:stretch>
            </p:blipFill>
            <p:spPr>
              <a:xfrm>
                <a:off x="1971058" y="979518"/>
                <a:ext cx="216471" cy="228497"/>
              </a:xfrm>
              <a:prstGeom prst="rect">
                <a:avLst/>
              </a:prstGeom>
            </p:spPr>
          </p:pic>
        </p:grpSp>
      </p:grpSp>
      <p:grpSp>
        <p:nvGrpSpPr>
          <p:cNvPr id="64" name="Group 63">
            <a:extLst>
              <a:ext uri="{FF2B5EF4-FFF2-40B4-BE49-F238E27FC236}">
                <a16:creationId xmlns:a16="http://schemas.microsoft.com/office/drawing/2014/main" id="{CA3F09AF-0D33-2A5B-0EA5-C801BB795BCE}"/>
              </a:ext>
            </a:extLst>
          </p:cNvPr>
          <p:cNvGrpSpPr/>
          <p:nvPr/>
        </p:nvGrpSpPr>
        <p:grpSpPr>
          <a:xfrm>
            <a:off x="1984772" y="1474487"/>
            <a:ext cx="2678695" cy="338554"/>
            <a:chOff x="1979477" y="1415438"/>
            <a:chExt cx="2678695" cy="338554"/>
          </a:xfrm>
        </p:grpSpPr>
        <p:sp>
          <p:nvSpPr>
            <p:cNvPr id="13" name="TextBox 12">
              <a:extLst>
                <a:ext uri="{FF2B5EF4-FFF2-40B4-BE49-F238E27FC236}">
                  <a16:creationId xmlns:a16="http://schemas.microsoft.com/office/drawing/2014/main" id="{6DA2C974-D717-CA15-8AC1-A6107231F54A}"/>
                </a:ext>
              </a:extLst>
            </p:cNvPr>
            <p:cNvSpPr txBox="1"/>
            <p:nvPr/>
          </p:nvSpPr>
          <p:spPr>
            <a:xfrm>
              <a:off x="2374962" y="1415438"/>
              <a:ext cx="2283210" cy="338554"/>
            </a:xfrm>
            <a:prstGeom prst="rect">
              <a:avLst/>
            </a:prstGeom>
            <a:noFill/>
          </p:spPr>
          <p:txBody>
            <a:bodyPr wrap="square">
              <a:spAutoFit/>
            </a:bodyPr>
            <a:lstStyle/>
            <a:p>
              <a:r>
                <a:rPr lang="en-GB" sz="1600" dirty="0">
                  <a:latin typeface="Poppins Light" pitchFamily="2" charset="77"/>
                  <a:cs typeface="Poppins Light" pitchFamily="2" charset="77"/>
                </a:rPr>
                <a:t>Focus</a:t>
              </a:r>
            </a:p>
          </p:txBody>
        </p:sp>
        <p:pic>
          <p:nvPicPr>
            <p:cNvPr id="29" name="Picture 28">
              <a:extLst>
                <a:ext uri="{FF2B5EF4-FFF2-40B4-BE49-F238E27FC236}">
                  <a16:creationId xmlns:a16="http://schemas.microsoft.com/office/drawing/2014/main" id="{E31B3114-91B4-56E3-3F3D-1C9BF67A0897}"/>
                </a:ext>
              </a:extLst>
            </p:cNvPr>
            <p:cNvPicPr>
              <a:picLocks noChangeAspect="1"/>
            </p:cNvPicPr>
            <p:nvPr/>
          </p:nvPicPr>
          <p:blipFill>
            <a:blip r:embed="rId5"/>
            <a:stretch>
              <a:fillRect/>
            </a:stretch>
          </p:blipFill>
          <p:spPr>
            <a:xfrm>
              <a:off x="1979477" y="1466791"/>
              <a:ext cx="199634" cy="199634"/>
            </a:xfrm>
            <a:prstGeom prst="rect">
              <a:avLst/>
            </a:prstGeom>
          </p:spPr>
        </p:pic>
      </p:grpSp>
      <p:grpSp>
        <p:nvGrpSpPr>
          <p:cNvPr id="63" name="Group 62">
            <a:extLst>
              <a:ext uri="{FF2B5EF4-FFF2-40B4-BE49-F238E27FC236}">
                <a16:creationId xmlns:a16="http://schemas.microsoft.com/office/drawing/2014/main" id="{0DC0BCA5-98F1-883C-B112-63E3D100FC3B}"/>
              </a:ext>
            </a:extLst>
          </p:cNvPr>
          <p:cNvGrpSpPr/>
          <p:nvPr/>
        </p:nvGrpSpPr>
        <p:grpSpPr>
          <a:xfrm>
            <a:off x="1959516" y="1951196"/>
            <a:ext cx="2703951" cy="338554"/>
            <a:chOff x="1954221" y="1892147"/>
            <a:chExt cx="2703951" cy="338554"/>
          </a:xfrm>
        </p:grpSpPr>
        <p:sp>
          <p:nvSpPr>
            <p:cNvPr id="15" name="TextBox 14">
              <a:extLst>
                <a:ext uri="{FF2B5EF4-FFF2-40B4-BE49-F238E27FC236}">
                  <a16:creationId xmlns:a16="http://schemas.microsoft.com/office/drawing/2014/main" id="{E49E6AF6-2CDD-71EE-C992-D21840B622FC}"/>
                </a:ext>
              </a:extLst>
            </p:cNvPr>
            <p:cNvSpPr txBox="1"/>
            <p:nvPr/>
          </p:nvSpPr>
          <p:spPr>
            <a:xfrm>
              <a:off x="2374962" y="1892147"/>
              <a:ext cx="2283210" cy="338554"/>
            </a:xfrm>
            <a:prstGeom prst="rect">
              <a:avLst/>
            </a:prstGeom>
            <a:noFill/>
          </p:spPr>
          <p:txBody>
            <a:bodyPr wrap="square">
              <a:spAutoFit/>
            </a:bodyPr>
            <a:lstStyle/>
            <a:p>
              <a:r>
                <a:rPr lang="en-GB" sz="1600" dirty="0">
                  <a:latin typeface="Poppins Light" pitchFamily="2" charset="77"/>
                  <a:cs typeface="Poppins Light" pitchFamily="2" charset="77"/>
                </a:rPr>
                <a:t>Camera</a:t>
              </a:r>
            </a:p>
          </p:txBody>
        </p:sp>
        <p:pic>
          <p:nvPicPr>
            <p:cNvPr id="30" name="Picture 29">
              <a:extLst>
                <a:ext uri="{FF2B5EF4-FFF2-40B4-BE49-F238E27FC236}">
                  <a16:creationId xmlns:a16="http://schemas.microsoft.com/office/drawing/2014/main" id="{C016F975-F841-AF1B-4907-E88A23F06894}"/>
                </a:ext>
              </a:extLst>
            </p:cNvPr>
            <p:cNvPicPr>
              <a:picLocks noChangeAspect="1"/>
            </p:cNvPicPr>
            <p:nvPr/>
          </p:nvPicPr>
          <p:blipFill>
            <a:blip r:embed="rId6"/>
            <a:stretch>
              <a:fillRect/>
            </a:stretch>
          </p:blipFill>
          <p:spPr>
            <a:xfrm>
              <a:off x="1954221" y="1925201"/>
              <a:ext cx="250145" cy="202040"/>
            </a:xfrm>
            <a:prstGeom prst="rect">
              <a:avLst/>
            </a:prstGeom>
          </p:spPr>
        </p:pic>
      </p:grpSp>
      <p:grpSp>
        <p:nvGrpSpPr>
          <p:cNvPr id="62" name="Group 61">
            <a:extLst>
              <a:ext uri="{FF2B5EF4-FFF2-40B4-BE49-F238E27FC236}">
                <a16:creationId xmlns:a16="http://schemas.microsoft.com/office/drawing/2014/main" id="{6B8401AE-374D-E89D-0A8E-AF9237CFFBD6}"/>
              </a:ext>
            </a:extLst>
          </p:cNvPr>
          <p:cNvGrpSpPr/>
          <p:nvPr/>
        </p:nvGrpSpPr>
        <p:grpSpPr>
          <a:xfrm>
            <a:off x="2031674" y="2427905"/>
            <a:ext cx="2631793" cy="338554"/>
            <a:chOff x="2026379" y="2368856"/>
            <a:chExt cx="2631793" cy="338554"/>
          </a:xfrm>
        </p:grpSpPr>
        <p:sp>
          <p:nvSpPr>
            <p:cNvPr id="17" name="TextBox 16">
              <a:extLst>
                <a:ext uri="{FF2B5EF4-FFF2-40B4-BE49-F238E27FC236}">
                  <a16:creationId xmlns:a16="http://schemas.microsoft.com/office/drawing/2014/main" id="{08ED1CF1-AF61-DAB1-68E5-170A4CA729C0}"/>
                </a:ext>
              </a:extLst>
            </p:cNvPr>
            <p:cNvSpPr txBox="1"/>
            <p:nvPr/>
          </p:nvSpPr>
          <p:spPr>
            <a:xfrm>
              <a:off x="2374962" y="2368856"/>
              <a:ext cx="2283210" cy="338554"/>
            </a:xfrm>
            <a:prstGeom prst="rect">
              <a:avLst/>
            </a:prstGeom>
            <a:noFill/>
          </p:spPr>
          <p:txBody>
            <a:bodyPr wrap="square">
              <a:spAutoFit/>
            </a:bodyPr>
            <a:lstStyle/>
            <a:p>
              <a:r>
                <a:rPr lang="en-GB" sz="1600" dirty="0">
                  <a:latin typeface="Poppins Light" pitchFamily="2" charset="77"/>
                  <a:cs typeface="Poppins Light" pitchFamily="2" charset="77"/>
                </a:rPr>
                <a:t>Flashlight</a:t>
              </a:r>
            </a:p>
          </p:txBody>
        </p:sp>
        <p:pic>
          <p:nvPicPr>
            <p:cNvPr id="31" name="Picture 30">
              <a:extLst>
                <a:ext uri="{FF2B5EF4-FFF2-40B4-BE49-F238E27FC236}">
                  <a16:creationId xmlns:a16="http://schemas.microsoft.com/office/drawing/2014/main" id="{D2A9FDFE-2D95-CD45-9971-41B487BF7032}"/>
                </a:ext>
              </a:extLst>
            </p:cNvPr>
            <p:cNvPicPr>
              <a:picLocks noChangeAspect="1"/>
            </p:cNvPicPr>
            <p:nvPr/>
          </p:nvPicPr>
          <p:blipFill>
            <a:blip r:embed="rId7"/>
            <a:stretch>
              <a:fillRect/>
            </a:stretch>
          </p:blipFill>
          <p:spPr>
            <a:xfrm>
              <a:off x="2026379" y="2386017"/>
              <a:ext cx="105830" cy="250144"/>
            </a:xfrm>
            <a:prstGeom prst="rect">
              <a:avLst/>
            </a:prstGeom>
          </p:spPr>
        </p:pic>
      </p:grpSp>
      <p:grpSp>
        <p:nvGrpSpPr>
          <p:cNvPr id="61" name="Group 60">
            <a:extLst>
              <a:ext uri="{FF2B5EF4-FFF2-40B4-BE49-F238E27FC236}">
                <a16:creationId xmlns:a16="http://schemas.microsoft.com/office/drawing/2014/main" id="{CA8804F7-4A0F-50F2-171F-EEA875A4A887}"/>
              </a:ext>
            </a:extLst>
          </p:cNvPr>
          <p:cNvGrpSpPr/>
          <p:nvPr/>
        </p:nvGrpSpPr>
        <p:grpSpPr>
          <a:xfrm>
            <a:off x="1988379" y="2904614"/>
            <a:ext cx="2675088" cy="338554"/>
            <a:chOff x="1983084" y="2845565"/>
            <a:chExt cx="2675088" cy="338554"/>
          </a:xfrm>
        </p:grpSpPr>
        <p:sp>
          <p:nvSpPr>
            <p:cNvPr id="18" name="TextBox 17">
              <a:extLst>
                <a:ext uri="{FF2B5EF4-FFF2-40B4-BE49-F238E27FC236}">
                  <a16:creationId xmlns:a16="http://schemas.microsoft.com/office/drawing/2014/main" id="{A82DCC78-8356-E474-8472-5998D3779E51}"/>
                </a:ext>
              </a:extLst>
            </p:cNvPr>
            <p:cNvSpPr txBox="1"/>
            <p:nvPr/>
          </p:nvSpPr>
          <p:spPr>
            <a:xfrm>
              <a:off x="2374962" y="2845565"/>
              <a:ext cx="2283210" cy="338554"/>
            </a:xfrm>
            <a:prstGeom prst="rect">
              <a:avLst/>
            </a:prstGeom>
            <a:noFill/>
          </p:spPr>
          <p:txBody>
            <a:bodyPr wrap="square">
              <a:spAutoFit/>
            </a:bodyPr>
            <a:lstStyle/>
            <a:p>
              <a:r>
                <a:rPr lang="en-GB" sz="1600" dirty="0">
                  <a:latin typeface="Poppins Light" pitchFamily="2" charset="77"/>
                  <a:cs typeface="Poppins Light" pitchFamily="2" charset="77"/>
                </a:rPr>
                <a:t>Voice Memo</a:t>
              </a:r>
            </a:p>
          </p:txBody>
        </p:sp>
        <p:pic>
          <p:nvPicPr>
            <p:cNvPr id="32" name="Picture 31">
              <a:extLst>
                <a:ext uri="{FF2B5EF4-FFF2-40B4-BE49-F238E27FC236}">
                  <a16:creationId xmlns:a16="http://schemas.microsoft.com/office/drawing/2014/main" id="{CE811AE9-285E-4A88-9AE0-2A56B0A4A0D7}"/>
                </a:ext>
              </a:extLst>
            </p:cNvPr>
            <p:cNvPicPr>
              <a:picLocks noChangeAspect="1"/>
            </p:cNvPicPr>
            <p:nvPr/>
          </p:nvPicPr>
          <p:blipFill>
            <a:blip r:embed="rId8"/>
            <a:stretch>
              <a:fillRect/>
            </a:stretch>
          </p:blipFill>
          <p:spPr>
            <a:xfrm>
              <a:off x="1983084" y="2894937"/>
              <a:ext cx="192418" cy="250144"/>
            </a:xfrm>
            <a:prstGeom prst="rect">
              <a:avLst/>
            </a:prstGeom>
          </p:spPr>
        </p:pic>
      </p:grpSp>
      <p:grpSp>
        <p:nvGrpSpPr>
          <p:cNvPr id="60" name="Group 59">
            <a:extLst>
              <a:ext uri="{FF2B5EF4-FFF2-40B4-BE49-F238E27FC236}">
                <a16:creationId xmlns:a16="http://schemas.microsoft.com/office/drawing/2014/main" id="{4AD7E441-D9F5-3C8C-CD3D-6A4CA776AE92}"/>
              </a:ext>
            </a:extLst>
          </p:cNvPr>
          <p:cNvGrpSpPr/>
          <p:nvPr/>
        </p:nvGrpSpPr>
        <p:grpSpPr>
          <a:xfrm>
            <a:off x="1971542" y="3381323"/>
            <a:ext cx="2691925" cy="338554"/>
            <a:chOff x="1966247" y="3322274"/>
            <a:chExt cx="2691925" cy="338554"/>
          </a:xfrm>
        </p:grpSpPr>
        <p:sp>
          <p:nvSpPr>
            <p:cNvPr id="22" name="TextBox 21">
              <a:extLst>
                <a:ext uri="{FF2B5EF4-FFF2-40B4-BE49-F238E27FC236}">
                  <a16:creationId xmlns:a16="http://schemas.microsoft.com/office/drawing/2014/main" id="{D07260C7-50E1-A346-8B5F-C2AE2F035706}"/>
                </a:ext>
              </a:extLst>
            </p:cNvPr>
            <p:cNvSpPr txBox="1"/>
            <p:nvPr/>
          </p:nvSpPr>
          <p:spPr>
            <a:xfrm>
              <a:off x="2374962" y="3322274"/>
              <a:ext cx="2283210" cy="338554"/>
            </a:xfrm>
            <a:prstGeom prst="rect">
              <a:avLst/>
            </a:prstGeom>
            <a:noFill/>
          </p:spPr>
          <p:txBody>
            <a:bodyPr wrap="square">
              <a:spAutoFit/>
            </a:bodyPr>
            <a:lstStyle/>
            <a:p>
              <a:r>
                <a:rPr lang="en-GB" sz="1600" dirty="0">
                  <a:latin typeface="Poppins Light" pitchFamily="2" charset="77"/>
                  <a:cs typeface="Poppins Light" pitchFamily="2" charset="77"/>
                </a:rPr>
                <a:t>Recognize Music</a:t>
              </a:r>
            </a:p>
          </p:txBody>
        </p:sp>
        <p:pic>
          <p:nvPicPr>
            <p:cNvPr id="33" name="Picture 32">
              <a:extLst>
                <a:ext uri="{FF2B5EF4-FFF2-40B4-BE49-F238E27FC236}">
                  <a16:creationId xmlns:a16="http://schemas.microsoft.com/office/drawing/2014/main" id="{1500713E-182C-1FCE-89DD-86FA442FAC32}"/>
                </a:ext>
              </a:extLst>
            </p:cNvPr>
            <p:cNvPicPr>
              <a:picLocks noChangeAspect="1"/>
            </p:cNvPicPr>
            <p:nvPr/>
          </p:nvPicPr>
          <p:blipFill>
            <a:blip r:embed="rId9"/>
            <a:stretch>
              <a:fillRect/>
            </a:stretch>
          </p:blipFill>
          <p:spPr>
            <a:xfrm>
              <a:off x="1966247" y="3403857"/>
              <a:ext cx="226092" cy="226092"/>
            </a:xfrm>
            <a:prstGeom prst="rect">
              <a:avLst/>
            </a:prstGeom>
          </p:spPr>
        </p:pic>
      </p:grpSp>
      <p:grpSp>
        <p:nvGrpSpPr>
          <p:cNvPr id="59" name="Group 58">
            <a:extLst>
              <a:ext uri="{FF2B5EF4-FFF2-40B4-BE49-F238E27FC236}">
                <a16:creationId xmlns:a16="http://schemas.microsoft.com/office/drawing/2014/main" id="{C5868B26-0DC4-9111-B718-9CA91E18C5ED}"/>
              </a:ext>
            </a:extLst>
          </p:cNvPr>
          <p:cNvGrpSpPr/>
          <p:nvPr/>
        </p:nvGrpSpPr>
        <p:grpSpPr>
          <a:xfrm>
            <a:off x="1947490" y="3858032"/>
            <a:ext cx="2715977" cy="338554"/>
            <a:chOff x="1942195" y="3798983"/>
            <a:chExt cx="2715977" cy="338554"/>
          </a:xfrm>
        </p:grpSpPr>
        <p:sp>
          <p:nvSpPr>
            <p:cNvPr id="23" name="TextBox 22">
              <a:extLst>
                <a:ext uri="{FF2B5EF4-FFF2-40B4-BE49-F238E27FC236}">
                  <a16:creationId xmlns:a16="http://schemas.microsoft.com/office/drawing/2014/main" id="{E2F57E1D-03C6-A5F7-6FB4-E5B7F80A992C}"/>
                </a:ext>
              </a:extLst>
            </p:cNvPr>
            <p:cNvSpPr txBox="1"/>
            <p:nvPr/>
          </p:nvSpPr>
          <p:spPr>
            <a:xfrm>
              <a:off x="2374962" y="3798983"/>
              <a:ext cx="2283210" cy="338554"/>
            </a:xfrm>
            <a:prstGeom prst="rect">
              <a:avLst/>
            </a:prstGeom>
            <a:noFill/>
          </p:spPr>
          <p:txBody>
            <a:bodyPr wrap="square">
              <a:spAutoFit/>
            </a:bodyPr>
            <a:lstStyle/>
            <a:p>
              <a:r>
                <a:rPr lang="en-GB" sz="1600" dirty="0">
                  <a:latin typeface="Poppins Light" pitchFamily="2" charset="77"/>
                  <a:cs typeface="Poppins Light" pitchFamily="2" charset="77"/>
                </a:rPr>
                <a:t>Translate</a:t>
              </a:r>
            </a:p>
          </p:txBody>
        </p:sp>
        <p:pic>
          <p:nvPicPr>
            <p:cNvPr id="34" name="Picture 33">
              <a:extLst>
                <a:ext uri="{FF2B5EF4-FFF2-40B4-BE49-F238E27FC236}">
                  <a16:creationId xmlns:a16="http://schemas.microsoft.com/office/drawing/2014/main" id="{0CFEAEC6-9096-83FB-D23B-06F3C35E67A8}"/>
                </a:ext>
              </a:extLst>
            </p:cNvPr>
            <p:cNvPicPr>
              <a:picLocks noChangeAspect="1"/>
            </p:cNvPicPr>
            <p:nvPr/>
          </p:nvPicPr>
          <p:blipFill>
            <a:blip r:embed="rId10"/>
            <a:stretch>
              <a:fillRect/>
            </a:stretch>
          </p:blipFill>
          <p:spPr>
            <a:xfrm>
              <a:off x="1942195" y="3888725"/>
              <a:ext cx="274196" cy="187608"/>
            </a:xfrm>
            <a:prstGeom prst="rect">
              <a:avLst/>
            </a:prstGeom>
          </p:spPr>
        </p:pic>
      </p:grpSp>
      <p:grpSp>
        <p:nvGrpSpPr>
          <p:cNvPr id="58" name="Group 57">
            <a:extLst>
              <a:ext uri="{FF2B5EF4-FFF2-40B4-BE49-F238E27FC236}">
                <a16:creationId xmlns:a16="http://schemas.microsoft.com/office/drawing/2014/main" id="{934AC120-BE76-FCAD-5B3B-157835AAEFE7}"/>
              </a:ext>
            </a:extLst>
          </p:cNvPr>
          <p:cNvGrpSpPr/>
          <p:nvPr/>
        </p:nvGrpSpPr>
        <p:grpSpPr>
          <a:xfrm>
            <a:off x="1981164" y="4334741"/>
            <a:ext cx="2682303" cy="338554"/>
            <a:chOff x="1975869" y="4275692"/>
            <a:chExt cx="2682303" cy="338554"/>
          </a:xfrm>
        </p:grpSpPr>
        <p:sp>
          <p:nvSpPr>
            <p:cNvPr id="24" name="TextBox 23">
              <a:extLst>
                <a:ext uri="{FF2B5EF4-FFF2-40B4-BE49-F238E27FC236}">
                  <a16:creationId xmlns:a16="http://schemas.microsoft.com/office/drawing/2014/main" id="{9DCB83A9-E596-2A49-EF5B-A44375BCE3A5}"/>
                </a:ext>
              </a:extLst>
            </p:cNvPr>
            <p:cNvSpPr txBox="1"/>
            <p:nvPr/>
          </p:nvSpPr>
          <p:spPr>
            <a:xfrm>
              <a:off x="2374962" y="4275692"/>
              <a:ext cx="2283210" cy="338554"/>
            </a:xfrm>
            <a:prstGeom prst="rect">
              <a:avLst/>
            </a:prstGeom>
            <a:noFill/>
          </p:spPr>
          <p:txBody>
            <a:bodyPr wrap="square">
              <a:spAutoFit/>
            </a:bodyPr>
            <a:lstStyle/>
            <a:p>
              <a:r>
                <a:rPr lang="en-GB" sz="1600" dirty="0">
                  <a:latin typeface="Poppins Light" pitchFamily="2" charset="77"/>
                  <a:cs typeface="Poppins Light" pitchFamily="2" charset="77"/>
                </a:rPr>
                <a:t>Magnifier</a:t>
              </a:r>
            </a:p>
          </p:txBody>
        </p:sp>
        <p:pic>
          <p:nvPicPr>
            <p:cNvPr id="35" name="Picture 34">
              <a:extLst>
                <a:ext uri="{FF2B5EF4-FFF2-40B4-BE49-F238E27FC236}">
                  <a16:creationId xmlns:a16="http://schemas.microsoft.com/office/drawing/2014/main" id="{CD1C7768-4CFA-404F-781A-8EEC822EE6C1}"/>
                </a:ext>
              </a:extLst>
            </p:cNvPr>
            <p:cNvPicPr>
              <a:picLocks noChangeAspect="1"/>
            </p:cNvPicPr>
            <p:nvPr/>
          </p:nvPicPr>
          <p:blipFill>
            <a:blip r:embed="rId11"/>
            <a:stretch>
              <a:fillRect/>
            </a:stretch>
          </p:blipFill>
          <p:spPr>
            <a:xfrm>
              <a:off x="1975869" y="4335109"/>
              <a:ext cx="206849" cy="206849"/>
            </a:xfrm>
            <a:prstGeom prst="rect">
              <a:avLst/>
            </a:prstGeom>
          </p:spPr>
        </p:pic>
      </p:grpSp>
      <p:grpSp>
        <p:nvGrpSpPr>
          <p:cNvPr id="57" name="Group 56">
            <a:extLst>
              <a:ext uri="{FF2B5EF4-FFF2-40B4-BE49-F238E27FC236}">
                <a16:creationId xmlns:a16="http://schemas.microsoft.com/office/drawing/2014/main" id="{055B4745-E134-F742-780E-DCDDD30C1B4C}"/>
              </a:ext>
            </a:extLst>
          </p:cNvPr>
          <p:cNvGrpSpPr/>
          <p:nvPr/>
        </p:nvGrpSpPr>
        <p:grpSpPr>
          <a:xfrm>
            <a:off x="1983569" y="4811450"/>
            <a:ext cx="2679898" cy="338554"/>
            <a:chOff x="1978274" y="4752401"/>
            <a:chExt cx="2679898" cy="338554"/>
          </a:xfrm>
        </p:grpSpPr>
        <p:sp>
          <p:nvSpPr>
            <p:cNvPr id="25" name="TextBox 24">
              <a:extLst>
                <a:ext uri="{FF2B5EF4-FFF2-40B4-BE49-F238E27FC236}">
                  <a16:creationId xmlns:a16="http://schemas.microsoft.com/office/drawing/2014/main" id="{A1709778-40FF-A1A6-EA15-832A0C11CBC2}"/>
                </a:ext>
              </a:extLst>
            </p:cNvPr>
            <p:cNvSpPr txBox="1"/>
            <p:nvPr/>
          </p:nvSpPr>
          <p:spPr>
            <a:xfrm>
              <a:off x="2374962" y="4752401"/>
              <a:ext cx="2283210" cy="338554"/>
            </a:xfrm>
            <a:prstGeom prst="rect">
              <a:avLst/>
            </a:prstGeom>
            <a:noFill/>
          </p:spPr>
          <p:txBody>
            <a:bodyPr wrap="square">
              <a:spAutoFit/>
            </a:bodyPr>
            <a:lstStyle/>
            <a:p>
              <a:r>
                <a:rPr lang="en-GB" sz="1600" dirty="0">
                  <a:latin typeface="Poppins Light" pitchFamily="2" charset="77"/>
                  <a:cs typeface="Poppins Light" pitchFamily="2" charset="77"/>
                </a:rPr>
                <a:t>Controls</a:t>
              </a:r>
            </a:p>
          </p:txBody>
        </p:sp>
        <p:pic>
          <p:nvPicPr>
            <p:cNvPr id="36" name="Picture 35">
              <a:extLst>
                <a:ext uri="{FF2B5EF4-FFF2-40B4-BE49-F238E27FC236}">
                  <a16:creationId xmlns:a16="http://schemas.microsoft.com/office/drawing/2014/main" id="{17F37C3D-E4F7-6749-A920-F96848C1CA2F}"/>
                </a:ext>
              </a:extLst>
            </p:cNvPr>
            <p:cNvPicPr>
              <a:picLocks noChangeAspect="1"/>
            </p:cNvPicPr>
            <p:nvPr/>
          </p:nvPicPr>
          <p:blipFill>
            <a:blip r:embed="rId12"/>
            <a:stretch>
              <a:fillRect/>
            </a:stretch>
          </p:blipFill>
          <p:spPr>
            <a:xfrm>
              <a:off x="1978274" y="4800734"/>
              <a:ext cx="202040" cy="204445"/>
            </a:xfrm>
            <a:prstGeom prst="rect">
              <a:avLst/>
            </a:prstGeom>
          </p:spPr>
        </p:pic>
      </p:grpSp>
      <p:grpSp>
        <p:nvGrpSpPr>
          <p:cNvPr id="56" name="Group 55">
            <a:extLst>
              <a:ext uri="{FF2B5EF4-FFF2-40B4-BE49-F238E27FC236}">
                <a16:creationId xmlns:a16="http://schemas.microsoft.com/office/drawing/2014/main" id="{DF525BBD-FDDB-78E3-FAAB-246CB20E7DFC}"/>
              </a:ext>
            </a:extLst>
          </p:cNvPr>
          <p:cNvGrpSpPr/>
          <p:nvPr/>
        </p:nvGrpSpPr>
        <p:grpSpPr>
          <a:xfrm>
            <a:off x="1977555" y="5288159"/>
            <a:ext cx="2685912" cy="338554"/>
            <a:chOff x="1972260" y="5229110"/>
            <a:chExt cx="2685912" cy="338554"/>
          </a:xfrm>
        </p:grpSpPr>
        <p:sp>
          <p:nvSpPr>
            <p:cNvPr id="26" name="TextBox 25">
              <a:extLst>
                <a:ext uri="{FF2B5EF4-FFF2-40B4-BE49-F238E27FC236}">
                  <a16:creationId xmlns:a16="http://schemas.microsoft.com/office/drawing/2014/main" id="{5387F986-078A-4160-3D4A-27774A2F159E}"/>
                </a:ext>
              </a:extLst>
            </p:cNvPr>
            <p:cNvSpPr txBox="1"/>
            <p:nvPr/>
          </p:nvSpPr>
          <p:spPr>
            <a:xfrm>
              <a:off x="2374962" y="5229110"/>
              <a:ext cx="2283210" cy="338554"/>
            </a:xfrm>
            <a:prstGeom prst="rect">
              <a:avLst/>
            </a:prstGeom>
            <a:noFill/>
          </p:spPr>
          <p:txBody>
            <a:bodyPr wrap="square">
              <a:spAutoFit/>
            </a:bodyPr>
            <a:lstStyle/>
            <a:p>
              <a:r>
                <a:rPr lang="en-GB" sz="1600" dirty="0">
                  <a:latin typeface="Poppins Light" pitchFamily="2" charset="77"/>
                  <a:cs typeface="Poppins Light" pitchFamily="2" charset="77"/>
                </a:rPr>
                <a:t>Shortcut</a:t>
              </a:r>
            </a:p>
          </p:txBody>
        </p:sp>
        <p:pic>
          <p:nvPicPr>
            <p:cNvPr id="37" name="Picture 36">
              <a:extLst>
                <a:ext uri="{FF2B5EF4-FFF2-40B4-BE49-F238E27FC236}">
                  <a16:creationId xmlns:a16="http://schemas.microsoft.com/office/drawing/2014/main" id="{3E0A6BFA-6842-21BC-160B-0848A0A49C9F}"/>
                </a:ext>
              </a:extLst>
            </p:cNvPr>
            <p:cNvPicPr>
              <a:picLocks noChangeAspect="1"/>
            </p:cNvPicPr>
            <p:nvPr/>
          </p:nvPicPr>
          <p:blipFill>
            <a:blip r:embed="rId13"/>
            <a:stretch>
              <a:fillRect/>
            </a:stretch>
          </p:blipFill>
          <p:spPr>
            <a:xfrm>
              <a:off x="1972260" y="5263955"/>
              <a:ext cx="214066" cy="238118"/>
            </a:xfrm>
            <a:prstGeom prst="rect">
              <a:avLst/>
            </a:prstGeom>
          </p:spPr>
        </p:pic>
      </p:grpSp>
      <p:grpSp>
        <p:nvGrpSpPr>
          <p:cNvPr id="55" name="Group 54">
            <a:extLst>
              <a:ext uri="{FF2B5EF4-FFF2-40B4-BE49-F238E27FC236}">
                <a16:creationId xmlns:a16="http://schemas.microsoft.com/office/drawing/2014/main" id="{1FC6B335-4CA3-C7CC-88AD-B68D3B7E4ABE}"/>
              </a:ext>
            </a:extLst>
          </p:cNvPr>
          <p:cNvGrpSpPr/>
          <p:nvPr/>
        </p:nvGrpSpPr>
        <p:grpSpPr>
          <a:xfrm>
            <a:off x="1970339" y="5764868"/>
            <a:ext cx="2693128" cy="338554"/>
            <a:chOff x="1965044" y="5705819"/>
            <a:chExt cx="2693128" cy="338554"/>
          </a:xfrm>
        </p:grpSpPr>
        <p:sp>
          <p:nvSpPr>
            <p:cNvPr id="27" name="TextBox 26">
              <a:extLst>
                <a:ext uri="{FF2B5EF4-FFF2-40B4-BE49-F238E27FC236}">
                  <a16:creationId xmlns:a16="http://schemas.microsoft.com/office/drawing/2014/main" id="{9F4FF155-A489-82A9-7F77-3A8CB3FB96AF}"/>
                </a:ext>
              </a:extLst>
            </p:cNvPr>
            <p:cNvSpPr txBox="1"/>
            <p:nvPr/>
          </p:nvSpPr>
          <p:spPr>
            <a:xfrm>
              <a:off x="2374962" y="5705819"/>
              <a:ext cx="2283210" cy="338554"/>
            </a:xfrm>
            <a:prstGeom prst="rect">
              <a:avLst/>
            </a:prstGeom>
            <a:noFill/>
          </p:spPr>
          <p:txBody>
            <a:bodyPr wrap="square">
              <a:spAutoFit/>
            </a:bodyPr>
            <a:lstStyle/>
            <a:p>
              <a:r>
                <a:rPr lang="en-GB" sz="1600" dirty="0">
                  <a:latin typeface="Poppins Light" pitchFamily="2" charset="77"/>
                  <a:cs typeface="Poppins Light" pitchFamily="2" charset="77"/>
                </a:rPr>
                <a:t>Accessibility</a:t>
              </a:r>
            </a:p>
          </p:txBody>
        </p:sp>
        <p:pic>
          <p:nvPicPr>
            <p:cNvPr id="38" name="Picture 37">
              <a:extLst>
                <a:ext uri="{FF2B5EF4-FFF2-40B4-BE49-F238E27FC236}">
                  <a16:creationId xmlns:a16="http://schemas.microsoft.com/office/drawing/2014/main" id="{3DFF1B75-8709-5444-F1DC-2C45831A6174}"/>
                </a:ext>
              </a:extLst>
            </p:cNvPr>
            <p:cNvPicPr>
              <a:picLocks noChangeAspect="1"/>
            </p:cNvPicPr>
            <p:nvPr/>
          </p:nvPicPr>
          <p:blipFill>
            <a:blip r:embed="rId14"/>
            <a:stretch>
              <a:fillRect/>
            </a:stretch>
          </p:blipFill>
          <p:spPr>
            <a:xfrm>
              <a:off x="1965044" y="5760847"/>
              <a:ext cx="228497" cy="228497"/>
            </a:xfrm>
            <a:prstGeom prst="rect">
              <a:avLst/>
            </a:prstGeom>
          </p:spPr>
        </p:pic>
      </p:grpSp>
    </p:spTree>
    <p:extLst>
      <p:ext uri="{BB962C8B-B14F-4D97-AF65-F5344CB8AC3E}">
        <p14:creationId xmlns:p14="http://schemas.microsoft.com/office/powerpoint/2010/main" val="3504062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fade">
                                      <p:cBhvr>
                                        <p:cTn id="15" dur="500"/>
                                        <p:tgtEl>
                                          <p:spTgt spid="64"/>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3"/>
                                        </p:tgtEl>
                                        <p:attrNameLst>
                                          <p:attrName>style.visibility</p:attrName>
                                        </p:attrNameLst>
                                      </p:cBhvr>
                                      <p:to>
                                        <p:strVal val="visible"/>
                                      </p:to>
                                    </p:set>
                                    <p:animEffect transition="in" filter="fade">
                                      <p:cBhvr>
                                        <p:cTn id="19" dur="500"/>
                                        <p:tgtEl>
                                          <p:spTgt spid="6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62"/>
                                        </p:tgtEl>
                                        <p:attrNameLst>
                                          <p:attrName>style.visibility</p:attrName>
                                        </p:attrNameLst>
                                      </p:cBhvr>
                                      <p:to>
                                        <p:strVal val="visible"/>
                                      </p:to>
                                    </p:set>
                                    <p:animEffect transition="in" filter="fade">
                                      <p:cBhvr>
                                        <p:cTn id="23" dur="500"/>
                                        <p:tgtEl>
                                          <p:spTgt spid="6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61"/>
                                        </p:tgtEl>
                                        <p:attrNameLst>
                                          <p:attrName>style.visibility</p:attrName>
                                        </p:attrNameLst>
                                      </p:cBhvr>
                                      <p:to>
                                        <p:strVal val="visible"/>
                                      </p:to>
                                    </p:set>
                                    <p:animEffect transition="in" filter="fade">
                                      <p:cBhvr>
                                        <p:cTn id="27" dur="500"/>
                                        <p:tgtEl>
                                          <p:spTgt spid="61"/>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60"/>
                                        </p:tgtEl>
                                        <p:attrNameLst>
                                          <p:attrName>style.visibility</p:attrName>
                                        </p:attrNameLst>
                                      </p:cBhvr>
                                      <p:to>
                                        <p:strVal val="visible"/>
                                      </p:to>
                                    </p:set>
                                    <p:animEffect transition="in" filter="fade">
                                      <p:cBhvr>
                                        <p:cTn id="31" dur="500"/>
                                        <p:tgtEl>
                                          <p:spTgt spid="60"/>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fade">
                                      <p:cBhvr>
                                        <p:cTn id="35" dur="500"/>
                                        <p:tgtEl>
                                          <p:spTgt spid="59"/>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58"/>
                                        </p:tgtEl>
                                        <p:attrNameLst>
                                          <p:attrName>style.visibility</p:attrName>
                                        </p:attrNameLst>
                                      </p:cBhvr>
                                      <p:to>
                                        <p:strVal val="visible"/>
                                      </p:to>
                                    </p:set>
                                    <p:animEffect transition="in" filter="fade">
                                      <p:cBhvr>
                                        <p:cTn id="39" dur="500"/>
                                        <p:tgtEl>
                                          <p:spTgt spid="58"/>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57"/>
                                        </p:tgtEl>
                                        <p:attrNameLst>
                                          <p:attrName>style.visibility</p:attrName>
                                        </p:attrNameLst>
                                      </p:cBhvr>
                                      <p:to>
                                        <p:strVal val="visible"/>
                                      </p:to>
                                    </p:set>
                                    <p:animEffect transition="in" filter="fade">
                                      <p:cBhvr>
                                        <p:cTn id="43" dur="500"/>
                                        <p:tgtEl>
                                          <p:spTgt spid="57"/>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56"/>
                                        </p:tgtEl>
                                        <p:attrNameLst>
                                          <p:attrName>style.visibility</p:attrName>
                                        </p:attrNameLst>
                                      </p:cBhvr>
                                      <p:to>
                                        <p:strVal val="visible"/>
                                      </p:to>
                                    </p:set>
                                    <p:animEffect transition="in" filter="fade">
                                      <p:cBhvr>
                                        <p:cTn id="47" dur="500"/>
                                        <p:tgtEl>
                                          <p:spTgt spid="56"/>
                                        </p:tgtEl>
                                      </p:cBhvr>
                                    </p:animEffect>
                                  </p:childTnLst>
                                </p:cTn>
                              </p:par>
                            </p:childTnLst>
                          </p:cTn>
                        </p:par>
                        <p:par>
                          <p:cTn id="48" fill="hold">
                            <p:stCondLst>
                              <p:cond delay="5500"/>
                            </p:stCondLst>
                            <p:childTnLst>
                              <p:par>
                                <p:cTn id="49" presetID="10" presetClass="entr" presetSubtype="0" fill="hold"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fade">
                                      <p:cBhvr>
                                        <p:cTn id="51"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Custom 8">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FF2600"/>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0" id="{A4ED7585-4E00-AF49-8AA2-3488C58EF919}" vid="{80B2A3F6-1CC5-C345-B925-18F2EACB1167}"/>
    </a:ext>
  </a:extLst>
</a:theme>
</file>

<file path=docProps/app.xml><?xml version="1.0" encoding="utf-8"?>
<Properties xmlns="http://schemas.openxmlformats.org/officeDocument/2006/extended-properties" xmlns:vt="http://schemas.openxmlformats.org/officeDocument/2006/docPropsVTypes">
  <Template>Office Theme</Template>
  <TotalTime>6549</TotalTime>
  <Words>376</Words>
  <Application>Microsoft Macintosh PowerPoint</Application>
  <PresentationFormat>Widescreen</PresentationFormat>
  <Paragraphs>50</Paragraphs>
  <Slides>10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Arial</vt:lpstr>
      <vt:lpstr>Futura Light</vt:lpstr>
      <vt:lpstr>FUTURA MEDIUM</vt:lpstr>
      <vt:lpstr>FUTURA MEDIUM</vt:lpstr>
      <vt:lpstr>ONE PIECE</vt:lpstr>
      <vt:lpstr>Open Sans</vt:lpstr>
      <vt:lpstr>Poppins Light</vt:lpstr>
      <vt:lpstr>Poppins Medium</vt:lpstr>
      <vt:lpstr>Poppins SemiBold</vt:lpstr>
      <vt:lpstr>Trebuchet MS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Microsoft Office User</dc:creator>
  <cp:lastModifiedBy>Nudžejma</cp:lastModifiedBy>
  <cp:revision>56</cp:revision>
  <dcterms:created xsi:type="dcterms:W3CDTF">2023-02-21T11:01:12Z</dcterms:created>
  <dcterms:modified xsi:type="dcterms:W3CDTF">2024-10-28T11:58:22Z</dcterms:modified>
</cp:coreProperties>
</file>

<file path=docProps/thumbnail.jpeg>
</file>